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8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7/21/2014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prns:hasPersonFilter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  <a:sym typeface="Wingdings" pitchFamily="2" charset="2"/>
            </a:endParaRP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 smtClean="0">
                <a:latin typeface="Arial Narrow" pitchFamily="34" charset="0"/>
              </a:rPr>
              <a:t>event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smtClean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prns</a:t>
            </a:r>
            <a:r>
              <a:rPr lang="en-US" sz="1100" dirty="0" smtClean="0">
                <a:latin typeface="Arial Narrow" pitchFamily="34" charset="0"/>
              </a:rPr>
              <a:t>=</a:t>
            </a:r>
            <a:endParaRPr lang="en-US" sz="1100" dirty="0">
              <a:latin typeface="Arial Narrow" pitchFamily="34" charset="0"/>
            </a:endParaRP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skos</a:t>
            </a:r>
            <a:r>
              <a:rPr lang="en-US" sz="1100" dirty="0" smtClean="0">
                <a:latin typeface="Arial Narrow" pitchFamily="34" charset="0"/>
              </a:rPr>
              <a:t>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</a:t>
            </a:r>
            <a:r>
              <a:rPr lang="en-US" sz="1100" dirty="0" smtClean="0">
                <a:latin typeface="Arial Narrow" pitchFamily="34" charset="0"/>
              </a:rPr>
              <a:t>/</a:t>
            </a: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http://profiles.catalyst.harvard.edu/ontology/prns#</a:t>
            </a:r>
            <a:endParaRPr lang="en-US" sz="1100" dirty="0">
              <a:latin typeface="Arial Narrow" pitchFamily="34" charset="0"/>
            </a:endParaRP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+mn-lt"/>
              </a:rPr>
              <a:t>VIVO Ontology: Selected Classes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dirty="0">
                <a:latin typeface="+mn-lt"/>
              </a:rPr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classes used by Profiles </a:t>
            </a:r>
            <a:r>
              <a:rPr lang="en-US" sz="1400" smtClean="0"/>
              <a:t>RNS </a:t>
            </a:r>
            <a:r>
              <a:rPr lang="en-US" sz="1400" smtClean="0"/>
              <a:t>2.1.0 </a:t>
            </a:r>
            <a:r>
              <a:rPr lang="en-US" sz="1400" dirty="0" smtClean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vivo:mailingAddressFor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17</cp:revision>
  <dcterms:created xsi:type="dcterms:W3CDTF">2013-03-10T21:44:27Z</dcterms:created>
  <dcterms:modified xsi:type="dcterms:W3CDTF">2014-07-21T20:41:05Z</dcterms:modified>
</cp:coreProperties>
</file>