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 varScale="1">
        <p:scale>
          <a:sx n="111" d="100"/>
          <a:sy n="111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Profiles Beta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HR Database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*.OWL Files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[Owl]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Triple2OWL]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OWL2Triple]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LoadTriples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FromOntology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InstallData.xml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InstallData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[Framework.].*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CreateInstallData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ProcessDataMap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InternalNodeMap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(Derived Fields)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UpdateDerivedFields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UpdateCounts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[</a:t>
            </a:r>
            <a:r>
              <a:rPr lang="en-US" sz="600" i="1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i="1" dirty="0" smtClean="0">
                <a:solidFill>
                  <a:schemeClr val="tx1"/>
                </a:solidFill>
              </a:rPr>
              <a:t>].* Tables</a:t>
            </a:r>
            <a:endParaRPr lang="en-US" sz="6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Beta.LoadData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BetaSetDisplayPreferences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Private.*]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Public.*]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Ontology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Data</a:t>
            </a:r>
            <a:endParaRPr lang="en-US" sz="12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Intermediate Processing Tables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Tables Used by the Website</a:t>
            </a:r>
            <a:endParaRPr lang="en-US" sz="1200" dirty="0"/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[RDF.].[Triple]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Profile.Data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Concept.Mesh.File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Concept.Mesh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ParseMeshXML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Utility.NLP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UpdateThesaurus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Utility.NLP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[Thesaurus]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RunJobGroup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Tables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RDF.Security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NodeProperty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SemGroups</a:t>
            </a:r>
            <a:r>
              <a:rPr lang="en-US" sz="800" dirty="0" smtClean="0">
                <a:solidFill>
                  <a:schemeClr val="tx1"/>
                </a:solidFill>
              </a:rPr>
              <a:t>/MeSH.xml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Profiles RNS </a:t>
            </a:r>
            <a:r>
              <a:rPr lang="en-US" sz="2400" dirty="0" smtClean="0"/>
              <a:t>2.10.0 </a:t>
            </a:r>
            <a:r>
              <a:rPr lang="en-US" sz="2400" dirty="0" smtClean="0"/>
              <a:t>Installation Data Flow Diagram</a:t>
            </a:r>
            <a:endParaRPr lang="en-US" sz="2400" dirty="0"/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Disambiguation Services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Publication.PubMed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GetPersonInfoForDisambiguation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Selected data sources (circles), tables (grey boxes), and procedures (red boxes) used during the installation of Profiles </a:t>
            </a:r>
            <a:r>
              <a:rPr lang="en-US" sz="1300" smtClean="0"/>
              <a:t>RNS </a:t>
            </a:r>
            <a:r>
              <a:rPr lang="en-US" sz="1300" smtClean="0"/>
              <a:t>2.10.0</a:t>
            </a:r>
            <a:endParaRPr lang="en-US" sz="1300" dirty="0"/>
          </a:p>
        </p:txBody>
      </p:sp>
      <p:sp>
        <p:nvSpPr>
          <p:cNvPr id="116" name="Oval 115"/>
          <p:cNvSpPr/>
          <p:nvPr/>
        </p:nvSpPr>
        <p:spPr>
          <a:xfrm>
            <a:off x="380261" y="4320296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Eagle-</a:t>
            </a:r>
            <a:r>
              <a:rPr lang="en-US" sz="800" dirty="0" err="1" smtClean="0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85"/>
          <p:cNvCxnSpPr>
            <a:stCxn id="116" idx="6"/>
          </p:cNvCxnSpPr>
          <p:nvPr/>
        </p:nvCxnSpPr>
        <p:spPr>
          <a:xfrm>
            <a:off x="1361946" y="4480703"/>
            <a:ext cx="1721069" cy="334895"/>
          </a:xfrm>
          <a:prstGeom prst="bentConnector3">
            <a:avLst>
              <a:gd name="adj1" fmla="val 8117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63464" y="4379447"/>
            <a:ext cx="1131557" cy="29835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EagleI.ImportXML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[Profile.Data].[EagleI.HTML]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279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 William</cp:lastModifiedBy>
  <cp:revision>72</cp:revision>
  <dcterms:created xsi:type="dcterms:W3CDTF">2012-12-07T19:00:00Z</dcterms:created>
  <dcterms:modified xsi:type="dcterms:W3CDTF">2016-12-09T19:38:33Z</dcterms:modified>
</cp:coreProperties>
</file>