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2.0.0</a:t>
            </a:r>
            <a:r>
              <a:rPr lang="en-US" sz="1400" smtClean="0"/>
              <a:t>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</cp:lastModifiedBy>
  <cp:revision>16</cp:revision>
  <dcterms:created xsi:type="dcterms:W3CDTF">2013-03-10T21:44:27Z</dcterms:created>
  <dcterms:modified xsi:type="dcterms:W3CDTF">2013-08-07T18:22:06Z</dcterms:modified>
</cp:coreProperties>
</file>