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111" d="100"/>
          <a:sy n="111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2.9.0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</a:t>
            </a:r>
            <a:r>
              <a:rPr lang="en-US" sz="1300" smtClean="0"/>
              <a:t>2.9.0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71</cp:revision>
  <dcterms:created xsi:type="dcterms:W3CDTF">2012-12-07T19:00:00Z</dcterms:created>
  <dcterms:modified xsi:type="dcterms:W3CDTF">2016-08-10T16:16:31Z</dcterms:modified>
</cp:coreProperties>
</file>