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61" d="100"/>
          <a:sy n="61" d="100"/>
        </p:scale>
        <p:origin x="90" y="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3/19/2015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Profiles Beta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HR Database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*.OWL Files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[Owl]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Ontology.Import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[Triple]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Triple2OWL]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Ontology.Import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OWL2Triple]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LoadTriples</a:t>
            </a:r>
            <a:endParaRPr lang="en-US" sz="600" dirty="0" smtClean="0">
              <a:solidFill>
                <a:schemeClr val="tx1"/>
              </a:solidFill>
            </a:endParaRP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FromOntology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InstallData.xml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InstallData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[Framework.].*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CreateInstallData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LoadInstallData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ProcessDataMap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RDF.Stage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InternalNodeMap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(Derived Fields)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UpdateDerivedFields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UpdateCounts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 smtClean="0">
                <a:solidFill>
                  <a:schemeClr val="tx1"/>
                </a:solidFill>
              </a:rPr>
              <a:t>[</a:t>
            </a:r>
            <a:r>
              <a:rPr lang="en-US" sz="600" i="1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i="1" dirty="0" smtClean="0">
                <a:solidFill>
                  <a:schemeClr val="tx1"/>
                </a:solidFill>
              </a:rPr>
              <a:t>].* Tables</a:t>
            </a:r>
            <a:endParaRPr lang="en-US" sz="600" i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Beta.LoadData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Profile.Import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BetaSetDisplayPreferences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Private.*]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smtClean="0">
                <a:solidFill>
                  <a:schemeClr val="tx1"/>
                </a:solidFill>
              </a:rPr>
              <a:t>Public.*]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Ontology</a:t>
            </a:r>
            <a:endParaRPr lang="en-US" sz="1200" dirty="0"/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Data</a:t>
            </a:r>
            <a:endParaRPr lang="en-US" sz="1200" dirty="0"/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Source Data</a:t>
            </a:r>
            <a:endParaRPr lang="en-US" sz="1200" dirty="0"/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Intermediate Processing Tables</a:t>
            </a:r>
            <a:endParaRPr lang="en-US" sz="1200" dirty="0"/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Tables Used by the Website</a:t>
            </a:r>
            <a:endParaRPr lang="en-US" sz="1200" dirty="0"/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[RDF.].[Triple]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Profile.Data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Concept.Mesh.File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Concept.Mesh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ParseMeshXML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Utility.NLP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UpdateThesaurus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Utility.NLP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[Thesaurus]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RunJobGroup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600" dirty="0">
              <a:solidFill>
                <a:schemeClr val="tx1"/>
              </a:solidFill>
            </a:endParaRP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Tables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RDF.Security</a:t>
            </a:r>
            <a:r>
              <a:rPr lang="en-US" sz="8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[</a:t>
            </a:r>
            <a:r>
              <a:rPr lang="en-US" sz="800" dirty="0" err="1" smtClean="0">
                <a:solidFill>
                  <a:schemeClr val="tx1"/>
                </a:solidFill>
              </a:rPr>
              <a:t>NodeProperty</a:t>
            </a:r>
            <a:r>
              <a:rPr lang="en-US" sz="800" dirty="0" smtClean="0">
                <a:solidFill>
                  <a:schemeClr val="tx1"/>
                </a:solidFill>
              </a:rPr>
              <a:t>]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SemGroups</a:t>
            </a:r>
            <a:r>
              <a:rPr lang="en-US" sz="800" dirty="0" smtClean="0">
                <a:solidFill>
                  <a:schemeClr val="tx1"/>
                </a:solidFill>
              </a:rPr>
              <a:t>/MeSH.xml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Profiles </a:t>
            </a:r>
            <a:r>
              <a:rPr lang="en-US" sz="2400" smtClean="0"/>
              <a:t>RNS </a:t>
            </a:r>
            <a:r>
              <a:rPr lang="en-US" sz="2400" smtClean="0"/>
              <a:t>2.6.0 </a:t>
            </a:r>
            <a:r>
              <a:rPr lang="en-US" sz="2400" dirty="0" smtClean="0"/>
              <a:t>Installation Data Flow Diagram</a:t>
            </a:r>
            <a:endParaRPr lang="en-US" sz="2400" dirty="0"/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Disambiguation Services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Publication.PubMed</a:t>
            </a:r>
            <a:r>
              <a:rPr lang="en-US" sz="600" dirty="0" smtClean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 smtClean="0">
                <a:solidFill>
                  <a:schemeClr val="tx1"/>
                </a:solidFill>
              </a:rPr>
              <a:t>GetPersonInfoForDisambiguation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smtClean="0"/>
              <a:t>Selected data sources (circles), tables (grey boxes), and procedures (red boxes) used during the installation of Profiles </a:t>
            </a:r>
            <a:r>
              <a:rPr lang="en-US" sz="1300" smtClean="0"/>
              <a:t>RNS 2.6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Eagle-</a:t>
            </a:r>
            <a:r>
              <a:rPr lang="en-US" sz="800" dirty="0" err="1" smtClean="0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Profile.Data</a:t>
            </a:r>
            <a:r>
              <a:rPr lang="en-US" sz="600" dirty="0" smtClean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</a:t>
            </a:r>
            <a:r>
              <a:rPr lang="en-US" sz="600" dirty="0" err="1" smtClean="0">
                <a:solidFill>
                  <a:schemeClr val="tx1"/>
                </a:solidFill>
              </a:rPr>
              <a:t>EagleI.ImportXML</a:t>
            </a:r>
            <a:r>
              <a:rPr lang="en-US" sz="600" dirty="0" smtClean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 smtClean="0">
                <a:solidFill>
                  <a:schemeClr val="tx1"/>
                </a:solidFill>
              </a:rPr>
              <a:t>[Profile.Data].[EagleI.HTML]</a:t>
            </a:r>
            <a:endParaRPr 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279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67</cp:revision>
  <dcterms:created xsi:type="dcterms:W3CDTF">2012-12-07T19:00:00Z</dcterms:created>
  <dcterms:modified xsi:type="dcterms:W3CDTF">2015-03-19T19:06:06Z</dcterms:modified>
</cp:coreProperties>
</file>