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71" d="100"/>
          <a:sy n="71" d="100"/>
        </p:scale>
        <p:origin x="95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Profiles Beta</a:t>
            </a: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HR Database</a:t>
            </a: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*.OWL Files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Ontology.Import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[Owl]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Ontology.Import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[Triple]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RDF.Stage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[Triple]</a:t>
            </a: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Ontology.Import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Triple2OWL]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Ontology.Import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OWL2Triple]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LoadTriples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FromOntology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InstallData.xml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InstallData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[Framework.].*</a:t>
            </a: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CreateInstallData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LoadInstallData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ProcessDataMap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RDF.Stage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InternalNodeMap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(Derived Fields)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UpdateDerivedFields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UpdateCounts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>
                <a:solidFill>
                  <a:schemeClr val="tx1"/>
                </a:solidFill>
              </a:rPr>
              <a:t>[</a:t>
            </a:r>
            <a:r>
              <a:rPr lang="en-US" sz="600" i="1" dirty="0" err="1">
                <a:solidFill>
                  <a:schemeClr val="tx1"/>
                </a:solidFill>
              </a:rPr>
              <a:t>Profile.Import</a:t>
            </a:r>
            <a:r>
              <a:rPr lang="en-US" sz="600" i="1" dirty="0">
                <a:solidFill>
                  <a:schemeClr val="tx1"/>
                </a:solidFill>
              </a:rPr>
              <a:t>].* Tables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Beta.LoadData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BetaSetDisplayPreferences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[Private.*]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[Public.*]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Ontology</a:t>
            </a:r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Data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Intermediate Processing Tables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Tables Used by the Website</a:t>
            </a:r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[RDF.].[Triple]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Profile.Data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Concept.Mesh.File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Concept.Mesh</a:t>
            </a:r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ParseMeshXML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Utility.NLP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UpdateThesaurus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Utility.NLP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[Thesaurus]</a:t>
            </a: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RunJobGroup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RDF.Security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NodeProperty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SemGroups</a:t>
            </a:r>
            <a:r>
              <a:rPr lang="en-US" sz="800" dirty="0">
                <a:solidFill>
                  <a:schemeClr val="tx1"/>
                </a:solidFill>
              </a:rPr>
              <a:t>/MeSH.xml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Profiles </a:t>
            </a:r>
            <a:r>
              <a:rPr lang="en-US" sz="2400"/>
              <a:t>RNS 2.12.0 </a:t>
            </a:r>
            <a:r>
              <a:rPr lang="en-US" sz="2400" dirty="0"/>
              <a:t>Installation Data Flow Diagram</a:t>
            </a:r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Disambiguation Services</a:t>
            </a: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Publication.PubMed</a:t>
            </a:r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GetPersonInfoForDisambiguation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Selected data sources (circles), tables (grey boxes), and procedures (red boxes) used during the installation of Profiles </a:t>
            </a:r>
            <a:r>
              <a:rPr lang="en-US" sz="1300"/>
              <a:t>RNS 2.11.0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Eagle-</a:t>
            </a:r>
            <a:r>
              <a:rPr lang="en-US" sz="800" dirty="0" err="1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EagleI.ImportXML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[Profile.Data].[EagleI.HTML]</a:t>
            </a: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353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77</cp:revision>
  <dcterms:created xsi:type="dcterms:W3CDTF">2012-12-07T19:00:00Z</dcterms:created>
  <dcterms:modified xsi:type="dcterms:W3CDTF">2019-08-19T12:51:04Z</dcterms:modified>
</cp:coreProperties>
</file>