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5531" autoAdjust="0"/>
  </p:normalViewPr>
  <p:slideViewPr>
    <p:cSldViewPr snapToGrid="0" snapToObjects="1">
      <p:cViewPr varScale="1">
        <p:scale>
          <a:sx n="68" d="100"/>
          <a:sy n="68" d="100"/>
        </p:scale>
        <p:origin x="82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864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86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87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238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0979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496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96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1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034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18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6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957018-D432-EA46-BFF1-2153CC7DE60B}" type="datetimeFigureOut">
              <a:rPr lang="en-US" smtClean="0"/>
              <a:pPr/>
              <a:t>5/29/2018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2DE59-5D19-F34E-8BF8-274270AE30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90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Box 160"/>
          <p:cNvSpPr txBox="1"/>
          <p:nvPr/>
        </p:nvSpPr>
        <p:spPr>
          <a:xfrm>
            <a:off x="71364" y="1132099"/>
            <a:ext cx="8957523" cy="5157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n-US" sz="1200" dirty="0"/>
          </a:p>
        </p:txBody>
      </p:sp>
      <p:cxnSp>
        <p:nvCxnSpPr>
          <p:cNvPr id="91" name="Straight Arrow Connector 82"/>
          <p:cNvCxnSpPr>
            <a:endCxn id="95" idx="1"/>
          </p:cNvCxnSpPr>
          <p:nvPr/>
        </p:nvCxnSpPr>
        <p:spPr>
          <a:xfrm>
            <a:off x="3644905" y="5339564"/>
            <a:ext cx="4439066" cy="630960"/>
          </a:xfrm>
          <a:prstGeom prst="bentConnector3">
            <a:avLst>
              <a:gd name="adj1" fmla="val 219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2"/>
          <p:cNvCxnSpPr/>
          <p:nvPr/>
        </p:nvCxnSpPr>
        <p:spPr>
          <a:xfrm flipV="1">
            <a:off x="2241941" y="5339564"/>
            <a:ext cx="995088" cy="601722"/>
          </a:xfrm>
          <a:prstGeom prst="bentConnector3">
            <a:avLst>
              <a:gd name="adj1" fmla="val 99933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00"/>
          <p:cNvCxnSpPr/>
          <p:nvPr/>
        </p:nvCxnSpPr>
        <p:spPr>
          <a:xfrm>
            <a:off x="7764079" y="2417234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00"/>
          <p:cNvCxnSpPr/>
          <p:nvPr/>
        </p:nvCxnSpPr>
        <p:spPr>
          <a:xfrm>
            <a:off x="7770179" y="2211199"/>
            <a:ext cx="314553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00"/>
          <p:cNvCxnSpPr>
            <a:endCxn id="66" idx="1"/>
          </p:cNvCxnSpPr>
          <p:nvPr/>
        </p:nvCxnSpPr>
        <p:spPr>
          <a:xfrm rot="5400000" flipH="1" flipV="1">
            <a:off x="5475682" y="3184670"/>
            <a:ext cx="2548715" cy="46431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00"/>
          <p:cNvCxnSpPr>
            <a:endCxn id="65" idx="1"/>
          </p:cNvCxnSpPr>
          <p:nvPr/>
        </p:nvCxnSpPr>
        <p:spPr>
          <a:xfrm rot="5400000" flipH="1" flipV="1">
            <a:off x="5607955" y="3411712"/>
            <a:ext cx="2284169" cy="46431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00"/>
          <p:cNvCxnSpPr>
            <a:endCxn id="98" idx="1"/>
          </p:cNvCxnSpPr>
          <p:nvPr/>
        </p:nvCxnSpPr>
        <p:spPr>
          <a:xfrm flipV="1">
            <a:off x="6209064" y="3750109"/>
            <a:ext cx="1874907" cy="941077"/>
          </a:xfrm>
          <a:prstGeom prst="bentConnector3">
            <a:avLst>
              <a:gd name="adj1" fmla="val 32388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00"/>
          <p:cNvCxnSpPr>
            <a:endCxn id="106" idx="1"/>
          </p:cNvCxnSpPr>
          <p:nvPr/>
        </p:nvCxnSpPr>
        <p:spPr>
          <a:xfrm>
            <a:off x="6604083" y="4929324"/>
            <a:ext cx="1474549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88"/>
          <p:cNvCxnSpPr>
            <a:stCxn id="17" idx="3"/>
          </p:cNvCxnSpPr>
          <p:nvPr/>
        </p:nvCxnSpPr>
        <p:spPr>
          <a:xfrm>
            <a:off x="4397637" y="1865138"/>
            <a:ext cx="881234" cy="250027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Straight Arrow Connector 85"/>
          <p:cNvCxnSpPr>
            <a:stCxn id="76" idx="3"/>
            <a:endCxn id="263" idx="1"/>
          </p:cNvCxnSpPr>
          <p:nvPr/>
        </p:nvCxnSpPr>
        <p:spPr>
          <a:xfrm>
            <a:off x="3795055" y="4956645"/>
            <a:ext cx="2045344" cy="12700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387725" y="3861247"/>
            <a:ext cx="959574" cy="320812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Profiles Beta</a:t>
            </a:r>
          </a:p>
        </p:txBody>
      </p:sp>
      <p:sp>
        <p:nvSpPr>
          <p:cNvPr id="13" name="Oval 12"/>
          <p:cNvSpPr/>
          <p:nvPr/>
        </p:nvSpPr>
        <p:spPr>
          <a:xfrm>
            <a:off x="379774" y="4803683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HR Database</a:t>
            </a:r>
          </a:p>
        </p:txBody>
      </p:sp>
      <p:sp>
        <p:nvSpPr>
          <p:cNvPr id="4" name="Oval 3"/>
          <p:cNvSpPr/>
          <p:nvPr/>
        </p:nvSpPr>
        <p:spPr>
          <a:xfrm>
            <a:off x="387725" y="1696265"/>
            <a:ext cx="956998" cy="3377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*.OWL Files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563464" y="1681509"/>
            <a:ext cx="831301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[Owl]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574289" y="1683226"/>
            <a:ext cx="823348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Ontology.Import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926233" y="3728316"/>
            <a:ext cx="697216" cy="344136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[Triple]</a:t>
            </a:r>
          </a:p>
        </p:txBody>
      </p:sp>
      <p:cxnSp>
        <p:nvCxnSpPr>
          <p:cNvPr id="20" name="Straight Arrow Connector 19"/>
          <p:cNvCxnSpPr>
            <a:stCxn id="4" idx="6"/>
            <a:endCxn id="16" idx="1"/>
          </p:cNvCxnSpPr>
          <p:nvPr/>
        </p:nvCxnSpPr>
        <p:spPr>
          <a:xfrm flipV="1">
            <a:off x="1344723" y="1863421"/>
            <a:ext cx="218741" cy="171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2394765" y="1730039"/>
            <a:ext cx="1179524" cy="1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H="1">
            <a:off x="2394763" y="1982919"/>
            <a:ext cx="1171101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2562987" y="1903479"/>
            <a:ext cx="804326" cy="28707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Triple2OWL]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58492" y="1560250"/>
            <a:ext cx="804327" cy="28838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Ontology.Import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[Convert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OWL2Triple]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26233" y="3344507"/>
            <a:ext cx="689681" cy="288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LoadTriples</a:t>
            </a:r>
            <a:endParaRPr lang="en-US" sz="600" dirty="0">
              <a:solidFill>
                <a:schemeClr val="tx1"/>
              </a:solidFill>
            </a:endParaRP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FromOntology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1" name="Oval 10"/>
          <p:cNvSpPr/>
          <p:nvPr/>
        </p:nvSpPr>
        <p:spPr>
          <a:xfrm>
            <a:off x="379774" y="2622459"/>
            <a:ext cx="967524" cy="332945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InstallData.xml</a:t>
            </a:r>
          </a:p>
        </p:txBody>
      </p:sp>
      <p:sp>
        <p:nvSpPr>
          <p:cNvPr id="49" name="Rectangle 48"/>
          <p:cNvSpPr/>
          <p:nvPr/>
        </p:nvSpPr>
        <p:spPr>
          <a:xfrm>
            <a:off x="1571414" y="2608981"/>
            <a:ext cx="823349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[Framework].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InstallData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0" name="Rectangle 49"/>
          <p:cNvSpPr/>
          <p:nvPr/>
        </p:nvSpPr>
        <p:spPr>
          <a:xfrm>
            <a:off x="3574289" y="2604144"/>
            <a:ext cx="823348" cy="358652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[Ontology.].*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[Framework.].*</a:t>
            </a:r>
          </a:p>
        </p:txBody>
      </p:sp>
      <p:cxnSp>
        <p:nvCxnSpPr>
          <p:cNvPr id="52" name="Straight Arrow Connector 51"/>
          <p:cNvCxnSpPr>
            <a:stCxn id="11" idx="6"/>
            <a:endCxn id="49" idx="1"/>
          </p:cNvCxnSpPr>
          <p:nvPr/>
        </p:nvCxnSpPr>
        <p:spPr>
          <a:xfrm flipV="1">
            <a:off x="1347298" y="2788307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H="1">
            <a:off x="2394765" y="2863443"/>
            <a:ext cx="1171099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2394764" y="2705473"/>
            <a:ext cx="1171100" cy="0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2571621" y="2819081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CreateInstallData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7" name="Rectangle 56"/>
          <p:cNvSpPr/>
          <p:nvPr/>
        </p:nvSpPr>
        <p:spPr>
          <a:xfrm>
            <a:off x="2571227" y="2510565"/>
            <a:ext cx="808516" cy="24096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LoadInstallData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86" name="Straight Arrow Connector 85"/>
          <p:cNvCxnSpPr>
            <a:stCxn id="13" idx="6"/>
            <a:endCxn id="76" idx="1"/>
          </p:cNvCxnSpPr>
          <p:nvPr/>
        </p:nvCxnSpPr>
        <p:spPr>
          <a:xfrm flipV="1">
            <a:off x="1361459" y="4956645"/>
            <a:ext cx="1723514" cy="7445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>
            <a:stCxn id="12" idx="6"/>
          </p:cNvCxnSpPr>
          <p:nvPr/>
        </p:nvCxnSpPr>
        <p:spPr>
          <a:xfrm>
            <a:off x="1347299" y="4021653"/>
            <a:ext cx="1737673" cy="669533"/>
          </a:xfrm>
          <a:prstGeom prst="bentConnector3">
            <a:avLst>
              <a:gd name="adj1" fmla="val 83861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12" idx="0"/>
            <a:endCxn id="92" idx="1"/>
          </p:cNvCxnSpPr>
          <p:nvPr/>
        </p:nvCxnSpPr>
        <p:spPr>
          <a:xfrm rot="5400000" flipH="1" flipV="1">
            <a:off x="2111776" y="2398733"/>
            <a:ext cx="218251" cy="2706778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>
            <a:endCxn id="104" idx="1"/>
          </p:cNvCxnSpPr>
          <p:nvPr/>
        </p:nvCxnSpPr>
        <p:spPr>
          <a:xfrm>
            <a:off x="6604083" y="5199781"/>
            <a:ext cx="1479888" cy="202961"/>
          </a:xfrm>
          <a:prstGeom prst="bentConnector3">
            <a:avLst>
              <a:gd name="adj1" fmla="val 1481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Rectangle 95"/>
          <p:cNvSpPr/>
          <p:nvPr/>
        </p:nvSpPr>
        <p:spPr>
          <a:xfrm>
            <a:off x="4193247" y="4818689"/>
            <a:ext cx="927129" cy="28342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ProcessDataMap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5" name="Rectangle 104"/>
          <p:cNvSpPr/>
          <p:nvPr/>
        </p:nvSpPr>
        <p:spPr>
          <a:xfrm>
            <a:off x="4153957" y="5348314"/>
            <a:ext cx="100742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RDF.Stage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InternalNodeMap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080479" y="2146073"/>
            <a:ext cx="868124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_*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(Derived Fields)</a:t>
            </a:r>
          </a:p>
        </p:txBody>
      </p:sp>
      <p:sp>
        <p:nvSpPr>
          <p:cNvPr id="65" name="Rectangle 64"/>
          <p:cNvSpPr/>
          <p:nvPr/>
        </p:nvSpPr>
        <p:spPr>
          <a:xfrm>
            <a:off x="6982199" y="2352251"/>
            <a:ext cx="885687" cy="299069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UpdateDerivedFields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66" name="Rectangle 65"/>
          <p:cNvSpPr/>
          <p:nvPr/>
        </p:nvSpPr>
        <p:spPr>
          <a:xfrm>
            <a:off x="6982198" y="1993215"/>
            <a:ext cx="885687" cy="29851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[Ontology.].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UpdateCounts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8" name="Rectangle 77"/>
          <p:cNvSpPr/>
          <p:nvPr/>
        </p:nvSpPr>
        <p:spPr>
          <a:xfrm>
            <a:off x="1577817" y="4862834"/>
            <a:ext cx="111671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i="1" dirty="0">
                <a:solidFill>
                  <a:schemeClr val="tx1"/>
                </a:solidFill>
              </a:rPr>
              <a:t>Custom Process to Load</a:t>
            </a:r>
          </a:p>
          <a:p>
            <a:pPr algn="ctr"/>
            <a:r>
              <a:rPr lang="en-US" sz="600" i="1" dirty="0">
                <a:solidFill>
                  <a:schemeClr val="tx1"/>
                </a:solidFill>
              </a:rPr>
              <a:t>[</a:t>
            </a:r>
            <a:r>
              <a:rPr lang="en-US" sz="600" i="1" dirty="0" err="1">
                <a:solidFill>
                  <a:schemeClr val="tx1"/>
                </a:solidFill>
              </a:rPr>
              <a:t>Profile.Import</a:t>
            </a:r>
            <a:r>
              <a:rPr lang="en-US" sz="600" i="1" dirty="0">
                <a:solidFill>
                  <a:schemeClr val="tx1"/>
                </a:solidFill>
              </a:rPr>
              <a:t>].* Tables</a:t>
            </a:r>
          </a:p>
        </p:txBody>
      </p:sp>
      <p:sp>
        <p:nvSpPr>
          <p:cNvPr id="85" name="Rectangle 84"/>
          <p:cNvSpPr/>
          <p:nvPr/>
        </p:nvSpPr>
        <p:spPr>
          <a:xfrm>
            <a:off x="1570371" y="3925783"/>
            <a:ext cx="1124649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Beta.LoadData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8" name="Rectangle 87"/>
          <p:cNvSpPr/>
          <p:nvPr/>
        </p:nvSpPr>
        <p:spPr>
          <a:xfrm>
            <a:off x="1569659" y="3523591"/>
            <a:ext cx="1125362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Profile.Import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BetaSetDisplayPreferences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94" name="Straight Arrow Connector 61"/>
          <p:cNvCxnSpPr>
            <a:stCxn id="50" idx="3"/>
          </p:cNvCxnSpPr>
          <p:nvPr/>
        </p:nvCxnSpPr>
        <p:spPr>
          <a:xfrm>
            <a:off x="4397637" y="2783470"/>
            <a:ext cx="360173" cy="2020213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8083971" y="3577317"/>
            <a:ext cx="864632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[RDF].[Alias]</a:t>
            </a:r>
          </a:p>
        </p:txBody>
      </p:sp>
      <p:sp>
        <p:nvSpPr>
          <p:cNvPr id="103" name="Rectangle 102"/>
          <p:cNvSpPr/>
          <p:nvPr/>
        </p:nvSpPr>
        <p:spPr>
          <a:xfrm>
            <a:off x="6982199" y="3641229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LoadAliases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4" name="Rectangle 103"/>
          <p:cNvSpPr/>
          <p:nvPr/>
        </p:nvSpPr>
        <p:spPr>
          <a:xfrm>
            <a:off x="8083971" y="5229950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[Private.*]</a:t>
            </a:r>
          </a:p>
        </p:txBody>
      </p:sp>
      <p:sp>
        <p:nvSpPr>
          <p:cNvPr id="106" name="Rectangle 105"/>
          <p:cNvSpPr/>
          <p:nvPr/>
        </p:nvSpPr>
        <p:spPr>
          <a:xfrm>
            <a:off x="8078632" y="4756533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Search.Cache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[Public.*]</a:t>
            </a:r>
          </a:p>
        </p:txBody>
      </p:sp>
      <p:sp>
        <p:nvSpPr>
          <p:cNvPr id="108" name="Rectangle 107"/>
          <p:cNvSpPr/>
          <p:nvPr/>
        </p:nvSpPr>
        <p:spPr>
          <a:xfrm>
            <a:off x="6982199" y="481868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982199" y="5279878"/>
            <a:ext cx="885687" cy="234316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Search.Cache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Private.UpdateCache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162" name="TextBox 161"/>
          <p:cNvSpPr txBox="1"/>
          <p:nvPr/>
        </p:nvSpPr>
        <p:spPr>
          <a:xfrm rot="16200000">
            <a:off x="-680544" y="2160026"/>
            <a:ext cx="177835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Ontology</a:t>
            </a:r>
          </a:p>
        </p:txBody>
      </p:sp>
      <p:sp>
        <p:nvSpPr>
          <p:cNvPr id="163" name="TextBox 162"/>
          <p:cNvSpPr txBox="1"/>
          <p:nvPr/>
        </p:nvSpPr>
        <p:spPr>
          <a:xfrm rot="16200000">
            <a:off x="-1338505" y="4603675"/>
            <a:ext cx="309428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Data</a:t>
            </a:r>
          </a:p>
        </p:txBody>
      </p:sp>
      <p:cxnSp>
        <p:nvCxnSpPr>
          <p:cNvPr id="167" name="Straight Connector 166"/>
          <p:cNvCxnSpPr/>
          <p:nvPr/>
        </p:nvCxnSpPr>
        <p:spPr>
          <a:xfrm>
            <a:off x="70135" y="3195034"/>
            <a:ext cx="8958752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TextBox 179"/>
          <p:cNvSpPr txBox="1"/>
          <p:nvPr/>
        </p:nvSpPr>
        <p:spPr>
          <a:xfrm>
            <a:off x="347134" y="1132349"/>
            <a:ext cx="1106347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Source Data</a:t>
            </a:r>
          </a:p>
        </p:txBody>
      </p:sp>
      <p:cxnSp>
        <p:nvCxnSpPr>
          <p:cNvPr id="182" name="Straight Connector 181"/>
          <p:cNvCxnSpPr/>
          <p:nvPr/>
        </p:nvCxnSpPr>
        <p:spPr>
          <a:xfrm>
            <a:off x="1453481" y="1132349"/>
            <a:ext cx="0" cy="5156966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2" name="TextBox 191"/>
          <p:cNvSpPr txBox="1"/>
          <p:nvPr/>
        </p:nvSpPr>
        <p:spPr>
          <a:xfrm>
            <a:off x="1453481" y="1132349"/>
            <a:ext cx="4248913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Intermediate Processing Tables</a:t>
            </a:r>
          </a:p>
        </p:txBody>
      </p:sp>
      <p:sp>
        <p:nvSpPr>
          <p:cNvPr id="194" name="TextBox 193"/>
          <p:cNvSpPr txBox="1"/>
          <p:nvPr/>
        </p:nvSpPr>
        <p:spPr>
          <a:xfrm>
            <a:off x="5702395" y="1132349"/>
            <a:ext cx="3326492" cy="2769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Tables Used by the Website</a:t>
            </a:r>
          </a:p>
        </p:txBody>
      </p:sp>
      <p:cxnSp>
        <p:nvCxnSpPr>
          <p:cNvPr id="236" name="Straight Arrow Connector 235"/>
          <p:cNvCxnSpPr>
            <a:stCxn id="96" idx="2"/>
            <a:endCxn id="105" idx="0"/>
          </p:cNvCxnSpPr>
          <p:nvPr/>
        </p:nvCxnSpPr>
        <p:spPr>
          <a:xfrm>
            <a:off x="4656812" y="5102117"/>
            <a:ext cx="856" cy="246197"/>
          </a:xfrm>
          <a:prstGeom prst="straightConnector1">
            <a:avLst/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3" name="Rectangle 262"/>
          <p:cNvSpPr/>
          <p:nvPr/>
        </p:nvSpPr>
        <p:spPr>
          <a:xfrm>
            <a:off x="5840399" y="4573726"/>
            <a:ext cx="836841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[RDF.].[Node]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[RDF.].[Triple]</a:t>
            </a:r>
          </a:p>
        </p:txBody>
      </p:sp>
      <p:sp>
        <p:nvSpPr>
          <p:cNvPr id="90" name="Rectangle 89"/>
          <p:cNvSpPr/>
          <p:nvPr/>
        </p:nvSpPr>
        <p:spPr>
          <a:xfrm>
            <a:off x="4926573" y="4205774"/>
            <a:ext cx="704597" cy="29083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RDF.Stage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ProcessTriples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2" name="Straight Arrow Connector 88"/>
          <p:cNvCxnSpPr>
            <a:stCxn id="90" idx="2"/>
          </p:cNvCxnSpPr>
          <p:nvPr/>
        </p:nvCxnSpPr>
        <p:spPr>
          <a:xfrm rot="16200000" flipH="1">
            <a:off x="5443533" y="4331943"/>
            <a:ext cx="220487" cy="549809"/>
          </a:xfrm>
          <a:prstGeom prst="bentConnector2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702394" y="1132260"/>
            <a:ext cx="0" cy="515705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Rectangle 74"/>
          <p:cNvSpPr/>
          <p:nvPr/>
        </p:nvSpPr>
        <p:spPr>
          <a:xfrm>
            <a:off x="1562655" y="5777259"/>
            <a:ext cx="914400" cy="363824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Profile.Data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Concept.Mesh.File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79" name="Rectangle 78"/>
          <p:cNvSpPr/>
          <p:nvPr/>
        </p:nvSpPr>
        <p:spPr>
          <a:xfrm>
            <a:off x="2579756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Concept.Mesh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ParseMeshXML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87" name="Rectangle 86"/>
          <p:cNvSpPr/>
          <p:nvPr/>
        </p:nvSpPr>
        <p:spPr>
          <a:xfrm>
            <a:off x="3536189" y="5820104"/>
            <a:ext cx="798674" cy="294945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Utility.NLP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UpdateThesaurus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sp>
        <p:nvSpPr>
          <p:cNvPr id="95" name="Rectangle 94"/>
          <p:cNvSpPr/>
          <p:nvPr/>
        </p:nvSpPr>
        <p:spPr>
          <a:xfrm>
            <a:off x="8083971" y="5797732"/>
            <a:ext cx="869971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Utility.NLP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[Thesaurus]</a:t>
            </a:r>
          </a:p>
        </p:txBody>
      </p:sp>
      <p:cxnSp>
        <p:nvCxnSpPr>
          <p:cNvPr id="100" name="Straight Arrow Connector 92"/>
          <p:cNvCxnSpPr/>
          <p:nvPr/>
        </p:nvCxnSpPr>
        <p:spPr>
          <a:xfrm rot="16200000" flipH="1">
            <a:off x="3077215" y="4417864"/>
            <a:ext cx="297178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Rectangle 98"/>
          <p:cNvSpPr/>
          <p:nvPr/>
        </p:nvSpPr>
        <p:spPr>
          <a:xfrm>
            <a:off x="3035756" y="4134699"/>
            <a:ext cx="808515" cy="243178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[Framework.].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RunJobGroup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10" name="Straight Arrow Connector 92"/>
          <p:cNvCxnSpPr/>
          <p:nvPr/>
        </p:nvCxnSpPr>
        <p:spPr>
          <a:xfrm rot="5400000" flipH="1" flipV="1">
            <a:off x="3507780" y="4524278"/>
            <a:ext cx="271296" cy="1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Rectangle 75"/>
          <p:cNvSpPr/>
          <p:nvPr/>
        </p:nvSpPr>
        <p:spPr>
          <a:xfrm>
            <a:off x="3084973" y="4573726"/>
            <a:ext cx="710082" cy="765838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Extended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Schema</a:t>
            </a:r>
          </a:p>
          <a:p>
            <a:pPr algn="ctr"/>
            <a:r>
              <a:rPr lang="en-US" sz="900" dirty="0">
                <a:solidFill>
                  <a:schemeClr val="tx1"/>
                </a:solidFill>
              </a:rPr>
              <a:t>Tables</a:t>
            </a:r>
          </a:p>
        </p:txBody>
      </p:sp>
      <p:cxnSp>
        <p:nvCxnSpPr>
          <p:cNvPr id="97" name="Straight Arrow Connector 96"/>
          <p:cNvCxnSpPr/>
          <p:nvPr/>
        </p:nvCxnSpPr>
        <p:spPr>
          <a:xfrm rot="5400000">
            <a:off x="3824453" y="4268591"/>
            <a:ext cx="1063989" cy="2"/>
          </a:xfrm>
          <a:prstGeom prst="bentConnector3">
            <a:avLst>
              <a:gd name="adj1" fmla="val 50000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/>
          <p:cNvSpPr/>
          <p:nvPr/>
        </p:nvSpPr>
        <p:spPr>
          <a:xfrm>
            <a:off x="3574290" y="3470204"/>
            <a:ext cx="883410" cy="345583"/>
          </a:xfrm>
          <a:prstGeom prst="rect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RDF.Security</a:t>
            </a:r>
            <a:r>
              <a:rPr lang="en-US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[</a:t>
            </a:r>
            <a:r>
              <a:rPr lang="en-US" sz="800" dirty="0" err="1">
                <a:solidFill>
                  <a:schemeClr val="tx1"/>
                </a:solidFill>
              </a:rPr>
              <a:t>NodeProperty</a:t>
            </a:r>
            <a:r>
              <a:rPr lang="en-US" sz="800" dirty="0">
                <a:solidFill>
                  <a:schemeClr val="tx1"/>
                </a:solidFill>
              </a:rPr>
              <a:t>]</a:t>
            </a:r>
          </a:p>
        </p:txBody>
      </p:sp>
      <p:cxnSp>
        <p:nvCxnSpPr>
          <p:cNvPr id="102" name="Straight Arrow Connector 101"/>
          <p:cNvCxnSpPr/>
          <p:nvPr/>
        </p:nvCxnSpPr>
        <p:spPr>
          <a:xfrm flipV="1">
            <a:off x="1335140" y="5958546"/>
            <a:ext cx="224116" cy="625"/>
          </a:xfrm>
          <a:prstGeom prst="straightConnector1">
            <a:avLst/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404049" y="5801088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 err="1">
                <a:solidFill>
                  <a:schemeClr val="tx1"/>
                </a:solidFill>
              </a:rPr>
              <a:t>SemGroups</a:t>
            </a:r>
            <a:r>
              <a:rPr lang="en-US" sz="800" dirty="0">
                <a:solidFill>
                  <a:schemeClr val="tx1"/>
                </a:solidFill>
              </a:rPr>
              <a:t>/MeSH.xml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1364" y="209550"/>
            <a:ext cx="89575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Profiles </a:t>
            </a:r>
            <a:r>
              <a:rPr lang="en-US" sz="2400"/>
              <a:t>RNS 2.11.1 </a:t>
            </a:r>
            <a:r>
              <a:rPr lang="en-US" sz="2400" dirty="0"/>
              <a:t>Installation Data Flow Diagram</a:t>
            </a:r>
          </a:p>
        </p:txBody>
      </p:sp>
      <p:sp>
        <p:nvSpPr>
          <p:cNvPr id="109" name="Oval 108"/>
          <p:cNvSpPr/>
          <p:nvPr/>
        </p:nvSpPr>
        <p:spPr>
          <a:xfrm>
            <a:off x="394524" y="5305786"/>
            <a:ext cx="952774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Disambiguation Services</a:t>
            </a:r>
          </a:p>
        </p:txBody>
      </p:sp>
      <p:cxnSp>
        <p:nvCxnSpPr>
          <p:cNvPr id="113" name="Straight Arrow Connector 82"/>
          <p:cNvCxnSpPr>
            <a:stCxn id="109" idx="6"/>
          </p:cNvCxnSpPr>
          <p:nvPr/>
        </p:nvCxnSpPr>
        <p:spPr>
          <a:xfrm flipV="1">
            <a:off x="1347298" y="5215141"/>
            <a:ext cx="1737674" cy="251052"/>
          </a:xfrm>
          <a:prstGeom prst="bentConnector3">
            <a:avLst>
              <a:gd name="adj1" fmla="val 84351"/>
            </a:avLst>
          </a:prstGeom>
          <a:ln w="3175" cmpd="sng">
            <a:solidFill>
              <a:srgbClr val="0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Rectangle 113"/>
          <p:cNvSpPr/>
          <p:nvPr/>
        </p:nvSpPr>
        <p:spPr>
          <a:xfrm>
            <a:off x="1570371" y="5327090"/>
            <a:ext cx="1124649" cy="277564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Publication.PubMed</a:t>
            </a:r>
            <a:r>
              <a:rPr lang="en-US" sz="600" dirty="0">
                <a:solidFill>
                  <a:schemeClr val="tx1"/>
                </a:solidFill>
              </a:rPr>
              <a:t>.</a:t>
            </a:r>
          </a:p>
          <a:p>
            <a:pPr algn="ctr"/>
            <a:r>
              <a:rPr lang="en-US" sz="600" dirty="0" err="1">
                <a:solidFill>
                  <a:schemeClr val="tx1"/>
                </a:solidFill>
              </a:rPr>
              <a:t>GetPersonInfoForDisambiguation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  <a:endParaRPr lang="en-US" sz="400" dirty="0">
              <a:solidFill>
                <a:schemeClr val="tx1"/>
              </a:solidFill>
            </a:endParaRPr>
          </a:p>
        </p:txBody>
      </p:sp>
      <p:sp>
        <p:nvSpPr>
          <p:cNvPr id="124" name="TextBox 123"/>
          <p:cNvSpPr txBox="1"/>
          <p:nvPr/>
        </p:nvSpPr>
        <p:spPr>
          <a:xfrm>
            <a:off x="71365" y="671215"/>
            <a:ext cx="8957522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dirty="0"/>
              <a:t>Selected data sources (circles), tables (grey boxes), and procedures (red boxes) used during the installation of Profiles </a:t>
            </a:r>
            <a:r>
              <a:rPr lang="en-US" sz="1300"/>
              <a:t>RNS 2.11.0</a:t>
            </a:r>
            <a:endParaRPr lang="en-US" sz="1300" dirty="0"/>
          </a:p>
        </p:txBody>
      </p:sp>
      <p:sp>
        <p:nvSpPr>
          <p:cNvPr id="116" name="Oval 115"/>
          <p:cNvSpPr/>
          <p:nvPr/>
        </p:nvSpPr>
        <p:spPr>
          <a:xfrm>
            <a:off x="380261" y="4320296"/>
            <a:ext cx="981685" cy="320813"/>
          </a:xfrm>
          <a:prstGeom prst="ellipse">
            <a:avLst/>
          </a:prstGeom>
          <a:gradFill>
            <a:gsLst>
              <a:gs pos="0">
                <a:schemeClr val="bg1">
                  <a:lumMod val="85000"/>
                </a:schemeClr>
              </a:gs>
              <a:gs pos="100000">
                <a:schemeClr val="bg1"/>
              </a:gs>
            </a:gsLst>
          </a:gra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Eagle-</a:t>
            </a:r>
            <a:r>
              <a:rPr lang="en-US" sz="800" dirty="0" err="1">
                <a:solidFill>
                  <a:schemeClr val="tx1"/>
                </a:solidFill>
              </a:rPr>
              <a:t>i</a:t>
            </a:r>
            <a:endParaRPr lang="en-US" sz="800" dirty="0">
              <a:solidFill>
                <a:schemeClr val="tx1"/>
              </a:solidFill>
            </a:endParaRPr>
          </a:p>
        </p:txBody>
      </p:sp>
      <p:cxnSp>
        <p:nvCxnSpPr>
          <p:cNvPr id="117" name="Straight Arrow Connector 85"/>
          <p:cNvCxnSpPr>
            <a:stCxn id="116" idx="6"/>
          </p:cNvCxnSpPr>
          <p:nvPr/>
        </p:nvCxnSpPr>
        <p:spPr>
          <a:xfrm>
            <a:off x="1361946" y="4480703"/>
            <a:ext cx="1721069" cy="334895"/>
          </a:xfrm>
          <a:prstGeom prst="bentConnector3">
            <a:avLst>
              <a:gd name="adj1" fmla="val 81175"/>
            </a:avLst>
          </a:prstGeom>
          <a:ln w="3175" cmpd="sng">
            <a:solidFill>
              <a:srgbClr val="000000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Rectangle 117"/>
          <p:cNvSpPr/>
          <p:nvPr/>
        </p:nvSpPr>
        <p:spPr>
          <a:xfrm>
            <a:off x="1563464" y="4379447"/>
            <a:ext cx="1131557" cy="298351"/>
          </a:xfrm>
          <a:prstGeom prst="rect">
            <a:avLst/>
          </a:prstGeom>
          <a:solidFill>
            <a:schemeClr val="bg1"/>
          </a:solidFill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Profile.Data</a:t>
            </a:r>
            <a:r>
              <a:rPr lang="en-US" sz="6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</a:t>
            </a:r>
            <a:r>
              <a:rPr lang="en-US" sz="600" dirty="0" err="1">
                <a:solidFill>
                  <a:schemeClr val="tx1"/>
                </a:solidFill>
              </a:rPr>
              <a:t>EagleI.ImportXML</a:t>
            </a:r>
            <a:r>
              <a:rPr lang="en-US" sz="600" dirty="0">
                <a:solidFill>
                  <a:schemeClr val="tx1"/>
                </a:solidFill>
              </a:rPr>
              <a:t>]</a:t>
            </a:r>
          </a:p>
          <a:p>
            <a:pPr algn="ctr"/>
            <a:r>
              <a:rPr lang="en-US" sz="600" dirty="0">
                <a:solidFill>
                  <a:schemeClr val="tx1"/>
                </a:solidFill>
              </a:rPr>
              <a:t>[Profile.Data].[EagleI.HTML]</a:t>
            </a:r>
          </a:p>
        </p:txBody>
      </p:sp>
    </p:spTree>
    <p:extLst>
      <p:ext uri="{BB962C8B-B14F-4D97-AF65-F5344CB8AC3E}">
        <p14:creationId xmlns:p14="http://schemas.microsoft.com/office/powerpoint/2010/main" val="1784017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3873</TotalTime>
  <Words>353</Words>
  <Application>Microsoft Office PowerPoint</Application>
  <PresentationFormat>On-screen Show (4:3)</PresentationFormat>
  <Paragraphs>90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Company>Harvard Medical School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 Wimberg</dc:creator>
  <cp:lastModifiedBy>Brown, Nicholas William</cp:lastModifiedBy>
  <cp:revision>76</cp:revision>
  <dcterms:created xsi:type="dcterms:W3CDTF">2012-12-07T19:00:00Z</dcterms:created>
  <dcterms:modified xsi:type="dcterms:W3CDTF">2018-05-29T21:35:34Z</dcterms:modified>
</cp:coreProperties>
</file>