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5531" autoAdjust="0"/>
  </p:normalViewPr>
  <p:slideViewPr>
    <p:cSldViewPr snapToGrid="0" snapToObjects="1">
      <p:cViewPr varScale="1">
        <p:scale>
          <a:sx n="111" d="100"/>
          <a:sy n="111" d="100"/>
        </p:scale>
        <p:origin x="12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7018-D432-EA46-BFF1-2153CC7DE60B}" type="datetimeFigureOut">
              <a:rPr lang="en-US" smtClean="0"/>
              <a:pPr/>
              <a:t>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/>
          <p:cNvSpPr txBox="1"/>
          <p:nvPr/>
        </p:nvSpPr>
        <p:spPr>
          <a:xfrm>
            <a:off x="71364" y="1132099"/>
            <a:ext cx="8957523" cy="5157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91" name="Straight Arrow Connector 82"/>
          <p:cNvCxnSpPr>
            <a:endCxn id="95" idx="1"/>
          </p:cNvCxnSpPr>
          <p:nvPr/>
        </p:nvCxnSpPr>
        <p:spPr>
          <a:xfrm>
            <a:off x="3644905" y="5339564"/>
            <a:ext cx="4439066" cy="630960"/>
          </a:xfrm>
          <a:prstGeom prst="bentConnector3">
            <a:avLst>
              <a:gd name="adj1" fmla="val 219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2"/>
          <p:cNvCxnSpPr/>
          <p:nvPr/>
        </p:nvCxnSpPr>
        <p:spPr>
          <a:xfrm flipV="1">
            <a:off x="2241941" y="5339564"/>
            <a:ext cx="995088" cy="601722"/>
          </a:xfrm>
          <a:prstGeom prst="bentConnector3">
            <a:avLst>
              <a:gd name="adj1" fmla="val 99933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00"/>
          <p:cNvCxnSpPr/>
          <p:nvPr/>
        </p:nvCxnSpPr>
        <p:spPr>
          <a:xfrm>
            <a:off x="7764079" y="2417234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00"/>
          <p:cNvCxnSpPr/>
          <p:nvPr/>
        </p:nvCxnSpPr>
        <p:spPr>
          <a:xfrm>
            <a:off x="7770179" y="2211199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00"/>
          <p:cNvCxnSpPr>
            <a:endCxn id="66" idx="1"/>
          </p:cNvCxnSpPr>
          <p:nvPr/>
        </p:nvCxnSpPr>
        <p:spPr>
          <a:xfrm rot="5400000" flipH="1" flipV="1">
            <a:off x="5475682" y="3184670"/>
            <a:ext cx="2548715" cy="46431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00"/>
          <p:cNvCxnSpPr>
            <a:endCxn id="65" idx="1"/>
          </p:cNvCxnSpPr>
          <p:nvPr/>
        </p:nvCxnSpPr>
        <p:spPr>
          <a:xfrm rot="5400000" flipH="1" flipV="1">
            <a:off x="5607955" y="3411712"/>
            <a:ext cx="2284169" cy="46431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0"/>
          <p:cNvCxnSpPr>
            <a:endCxn id="98" idx="1"/>
          </p:cNvCxnSpPr>
          <p:nvPr/>
        </p:nvCxnSpPr>
        <p:spPr>
          <a:xfrm flipV="1">
            <a:off x="6209064" y="3750109"/>
            <a:ext cx="1874907" cy="941077"/>
          </a:xfrm>
          <a:prstGeom prst="bentConnector3">
            <a:avLst>
              <a:gd name="adj1" fmla="val 32388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00"/>
          <p:cNvCxnSpPr>
            <a:endCxn id="106" idx="1"/>
          </p:cNvCxnSpPr>
          <p:nvPr/>
        </p:nvCxnSpPr>
        <p:spPr>
          <a:xfrm>
            <a:off x="6604083" y="4929324"/>
            <a:ext cx="1474549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88"/>
          <p:cNvCxnSpPr>
            <a:stCxn id="17" idx="3"/>
          </p:cNvCxnSpPr>
          <p:nvPr/>
        </p:nvCxnSpPr>
        <p:spPr>
          <a:xfrm>
            <a:off x="4397637" y="1865138"/>
            <a:ext cx="881234" cy="250027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85"/>
          <p:cNvCxnSpPr>
            <a:stCxn id="76" idx="3"/>
            <a:endCxn id="263" idx="1"/>
          </p:cNvCxnSpPr>
          <p:nvPr/>
        </p:nvCxnSpPr>
        <p:spPr>
          <a:xfrm>
            <a:off x="3795055" y="4956645"/>
            <a:ext cx="2045344" cy="12700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7725" y="3861247"/>
            <a:ext cx="959574" cy="32081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Profiles Beta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9774" y="4803683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HR Database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7725" y="1696265"/>
            <a:ext cx="956998" cy="3377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*.OWL Files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3464" y="1681509"/>
            <a:ext cx="831301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[Owl]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74289" y="1683226"/>
            <a:ext cx="823348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26233" y="3728316"/>
            <a:ext cx="697216" cy="34413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6"/>
            <a:endCxn id="16" idx="1"/>
          </p:cNvCxnSpPr>
          <p:nvPr/>
        </p:nvCxnSpPr>
        <p:spPr>
          <a:xfrm flipV="1">
            <a:off x="1344723" y="1863421"/>
            <a:ext cx="218741" cy="171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4765" y="1730039"/>
            <a:ext cx="1179524" cy="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94763" y="1982919"/>
            <a:ext cx="1171101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62987" y="1903479"/>
            <a:ext cx="804326" cy="28707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Triple2OWL]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58492" y="1560250"/>
            <a:ext cx="804327" cy="28838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OWL2Triple]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26233" y="3344507"/>
            <a:ext cx="689681" cy="288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LoadTriples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FromOntology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9774" y="2622459"/>
            <a:ext cx="967524" cy="3329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InstallData.xml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71414" y="2608981"/>
            <a:ext cx="823349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InstallData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74289" y="2604144"/>
            <a:ext cx="823348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[Ontology.].*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[Framework.].*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11" idx="6"/>
            <a:endCxn id="49" idx="1"/>
          </p:cNvCxnSpPr>
          <p:nvPr/>
        </p:nvCxnSpPr>
        <p:spPr>
          <a:xfrm flipV="1">
            <a:off x="1347298" y="2788307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394765" y="2863443"/>
            <a:ext cx="1171099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394764" y="2705473"/>
            <a:ext cx="11711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571621" y="2819081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CreateInstallData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71227" y="2510565"/>
            <a:ext cx="808516" cy="24096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13" idx="6"/>
            <a:endCxn id="76" idx="1"/>
          </p:cNvCxnSpPr>
          <p:nvPr/>
        </p:nvCxnSpPr>
        <p:spPr>
          <a:xfrm flipV="1">
            <a:off x="1361459" y="4956645"/>
            <a:ext cx="1723514" cy="7445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6"/>
          </p:cNvCxnSpPr>
          <p:nvPr/>
        </p:nvCxnSpPr>
        <p:spPr>
          <a:xfrm>
            <a:off x="1347299" y="4021653"/>
            <a:ext cx="1737673" cy="669533"/>
          </a:xfrm>
          <a:prstGeom prst="bentConnector3">
            <a:avLst>
              <a:gd name="adj1" fmla="val 83861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0"/>
            <a:endCxn id="92" idx="1"/>
          </p:cNvCxnSpPr>
          <p:nvPr/>
        </p:nvCxnSpPr>
        <p:spPr>
          <a:xfrm rot="5400000" flipH="1" flipV="1">
            <a:off x="2111776" y="2398733"/>
            <a:ext cx="218251" cy="270677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1"/>
          </p:cNvCxnSpPr>
          <p:nvPr/>
        </p:nvCxnSpPr>
        <p:spPr>
          <a:xfrm>
            <a:off x="6604083" y="5199781"/>
            <a:ext cx="1479888" cy="202961"/>
          </a:xfrm>
          <a:prstGeom prst="bentConnector3">
            <a:avLst>
              <a:gd name="adj1" fmla="val 1481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193247" y="4818689"/>
            <a:ext cx="927129" cy="28342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ProcessDataMap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53957" y="5348314"/>
            <a:ext cx="100742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InternalNodeMap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80479" y="2146073"/>
            <a:ext cx="868124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_*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(Derived Fields)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82199" y="2352251"/>
            <a:ext cx="885687" cy="299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UpdateDerivedFields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82198" y="1993215"/>
            <a:ext cx="885687" cy="29851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UpdateCounts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77817" y="4862834"/>
            <a:ext cx="111671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Custom Process to Load</a:t>
            </a:r>
          </a:p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[</a:t>
            </a:r>
            <a:r>
              <a:rPr lang="en-US" sz="600" i="1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i="1" dirty="0" smtClean="0">
                <a:solidFill>
                  <a:schemeClr val="tx1"/>
                </a:solidFill>
              </a:rPr>
              <a:t>].* Tables</a:t>
            </a:r>
            <a:endParaRPr lang="en-US" sz="6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570371" y="3925783"/>
            <a:ext cx="1124649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Beta.LoadData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69659" y="3523591"/>
            <a:ext cx="1125362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BetaSetDisplayPreferences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61"/>
          <p:cNvCxnSpPr>
            <a:stCxn id="50" idx="3"/>
          </p:cNvCxnSpPr>
          <p:nvPr/>
        </p:nvCxnSpPr>
        <p:spPr>
          <a:xfrm>
            <a:off x="4397637" y="2783470"/>
            <a:ext cx="360173" cy="2020213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083971" y="3577317"/>
            <a:ext cx="864632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[RDF].[Alias]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82199" y="3641229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LoadAliases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083971" y="5229950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Private.*]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78632" y="4756533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Public.*]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82199" y="481868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982199" y="527987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Private.UpdateCache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-680544" y="2160026"/>
            <a:ext cx="17783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Ontology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 rot="16200000">
            <a:off x="-1338505" y="4603675"/>
            <a:ext cx="30942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70135" y="3195034"/>
            <a:ext cx="89587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47134" y="1132349"/>
            <a:ext cx="11063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 Data</a:t>
            </a:r>
            <a:endParaRPr lang="en-US" sz="1200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1453481" y="1132349"/>
            <a:ext cx="0" cy="51569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453481" y="1132349"/>
            <a:ext cx="42489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Intermediate Processing Tables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702395" y="1132349"/>
            <a:ext cx="3326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Tables Used by the Website</a:t>
            </a:r>
            <a:endParaRPr lang="en-US" sz="1200" dirty="0"/>
          </a:p>
        </p:txBody>
      </p:sp>
      <p:cxnSp>
        <p:nvCxnSpPr>
          <p:cNvPr id="236" name="Straight Arrow Connector 235"/>
          <p:cNvCxnSpPr>
            <a:stCxn id="96" idx="2"/>
            <a:endCxn id="105" idx="0"/>
          </p:cNvCxnSpPr>
          <p:nvPr/>
        </p:nvCxnSpPr>
        <p:spPr>
          <a:xfrm>
            <a:off x="4656812" y="5102117"/>
            <a:ext cx="856" cy="24619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840399" y="4573726"/>
            <a:ext cx="836841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[RDF.].[Node]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[RDF.].[Triple]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26573" y="4205774"/>
            <a:ext cx="704597" cy="29083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ProcessTriples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12" name="Straight Arrow Connector 88"/>
          <p:cNvCxnSpPr>
            <a:stCxn id="90" idx="2"/>
          </p:cNvCxnSpPr>
          <p:nvPr/>
        </p:nvCxnSpPr>
        <p:spPr>
          <a:xfrm rot="16200000" flipH="1">
            <a:off x="5443533" y="4331943"/>
            <a:ext cx="220487" cy="54980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702394" y="1132260"/>
            <a:ext cx="0" cy="51570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62655" y="5777259"/>
            <a:ext cx="914400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Profile.Data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Concept.Mesh.File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79756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Concept.Mesh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ParseMeshXML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36189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Utility.NLP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UpdateThesaurus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3971" y="5797732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Utility.NLP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[Thesaurus]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2"/>
          <p:cNvCxnSpPr/>
          <p:nvPr/>
        </p:nvCxnSpPr>
        <p:spPr>
          <a:xfrm rot="16200000" flipH="1">
            <a:off x="3077215" y="4417864"/>
            <a:ext cx="297178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35756" y="4134699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RunJobGroup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92"/>
          <p:cNvCxnSpPr/>
          <p:nvPr/>
        </p:nvCxnSpPr>
        <p:spPr>
          <a:xfrm rot="5400000" flipH="1" flipV="1">
            <a:off x="3507780" y="4524278"/>
            <a:ext cx="271296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84973" y="4573726"/>
            <a:ext cx="710082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Extended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Schema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Tables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3824453" y="4268591"/>
            <a:ext cx="1063989" cy="2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574290" y="3470204"/>
            <a:ext cx="883410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RDF.Security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NodeProperty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335140" y="5958546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04049" y="5801088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SemGroups</a:t>
            </a:r>
            <a:r>
              <a:rPr lang="en-US" sz="800" dirty="0" smtClean="0">
                <a:solidFill>
                  <a:schemeClr val="tx1"/>
                </a:solidFill>
              </a:rPr>
              <a:t>/MeSH.xml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64" y="209550"/>
            <a:ext cx="895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Profiles </a:t>
            </a:r>
            <a:r>
              <a:rPr lang="en-US" sz="2400" smtClean="0"/>
              <a:t>RNS 2.11.0 </a:t>
            </a:r>
            <a:r>
              <a:rPr lang="en-US" sz="2400" dirty="0" smtClean="0"/>
              <a:t>Installation Data Flow Diagram</a:t>
            </a:r>
            <a:endParaRPr lang="en-US" sz="2400" dirty="0"/>
          </a:p>
        </p:txBody>
      </p:sp>
      <p:sp>
        <p:nvSpPr>
          <p:cNvPr id="109" name="Oval 108"/>
          <p:cNvSpPr/>
          <p:nvPr/>
        </p:nvSpPr>
        <p:spPr>
          <a:xfrm>
            <a:off x="394524" y="5305786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Disambiguation Services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82"/>
          <p:cNvCxnSpPr>
            <a:stCxn id="109" idx="6"/>
          </p:cNvCxnSpPr>
          <p:nvPr/>
        </p:nvCxnSpPr>
        <p:spPr>
          <a:xfrm flipV="1">
            <a:off x="1347298" y="5215141"/>
            <a:ext cx="1737674" cy="251052"/>
          </a:xfrm>
          <a:prstGeom prst="bentConnector3">
            <a:avLst>
              <a:gd name="adj1" fmla="val 84351"/>
            </a:avLst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70371" y="5327090"/>
            <a:ext cx="1124649" cy="277564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Publication.PubMed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GetPersonInfoForDisambiguation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365" y="671215"/>
            <a:ext cx="89575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Selected data sources (circles), tables (grey boxes), and procedures (red boxes) used during the installation of Profiles </a:t>
            </a:r>
            <a:r>
              <a:rPr lang="en-US" sz="1300" smtClean="0"/>
              <a:t>RNS </a:t>
            </a:r>
            <a:r>
              <a:rPr lang="en-US" sz="1300" smtClean="0"/>
              <a:t>2.11.0</a:t>
            </a:r>
            <a:endParaRPr lang="en-US" sz="1300" dirty="0"/>
          </a:p>
        </p:txBody>
      </p:sp>
      <p:sp>
        <p:nvSpPr>
          <p:cNvPr id="116" name="Oval 115"/>
          <p:cNvSpPr/>
          <p:nvPr/>
        </p:nvSpPr>
        <p:spPr>
          <a:xfrm>
            <a:off x="380261" y="4320296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Eagle-</a:t>
            </a:r>
            <a:r>
              <a:rPr lang="en-US" sz="800" dirty="0" err="1" smtClean="0">
                <a:solidFill>
                  <a:schemeClr val="tx1"/>
                </a:solidFill>
              </a:rPr>
              <a:t>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85"/>
          <p:cNvCxnSpPr>
            <a:stCxn id="116" idx="6"/>
          </p:cNvCxnSpPr>
          <p:nvPr/>
        </p:nvCxnSpPr>
        <p:spPr>
          <a:xfrm>
            <a:off x="1361946" y="4480703"/>
            <a:ext cx="1721069" cy="334895"/>
          </a:xfrm>
          <a:prstGeom prst="bentConnector3">
            <a:avLst>
              <a:gd name="adj1" fmla="val 8117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563464" y="4379447"/>
            <a:ext cx="1131557" cy="29835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EagleI.ImportXML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[Profile.Data].[EagleI.HTML]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279</Words>
  <Application>Microsoft Office PowerPoint</Application>
  <PresentationFormat>On-screen Show (4:3)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Harvard Medical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Wimberg</dc:creator>
  <cp:lastModifiedBy>Brown, Nicholas William</cp:lastModifiedBy>
  <cp:revision>75</cp:revision>
  <dcterms:created xsi:type="dcterms:W3CDTF">2012-12-07T19:00:00Z</dcterms:created>
  <dcterms:modified xsi:type="dcterms:W3CDTF">2018-01-30T19:26:27Z</dcterms:modified>
</cp:coreProperties>
</file>