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1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6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6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09600" y="423672"/>
            <a:ext cx="10972800" cy="56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1" sz="2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09600" y="1255776"/>
            <a:ext cx="10972800" cy="476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622863" y="277175"/>
            <a:ext cx="10070562" cy="5946300"/>
            <a:chOff x="622863" y="734375"/>
            <a:chExt cx="10070562" cy="5946300"/>
          </a:xfrm>
        </p:grpSpPr>
        <p:sp>
          <p:nvSpPr>
            <p:cNvPr id="89" name="Google Shape;89;p13"/>
            <p:cNvSpPr/>
            <p:nvPr/>
          </p:nvSpPr>
          <p:spPr>
            <a:xfrm>
              <a:off x="1024125" y="734375"/>
              <a:ext cx="9669300" cy="5946300"/>
            </a:xfrm>
            <a:prstGeom prst="roundRect">
              <a:avLst>
                <a:gd fmla="val 3008" name="adj"/>
              </a:avLst>
            </a:prstGeom>
            <a:solidFill>
              <a:srgbClr val="D8D8D8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420975" y="1186000"/>
              <a:ext cx="6840600" cy="5343900"/>
            </a:xfrm>
            <a:prstGeom prst="rect">
              <a:avLst/>
            </a:prstGeom>
            <a:solidFill>
              <a:srgbClr val="F2F2F2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1" name="Google Shape;91;p13"/>
            <p:cNvCxnSpPr>
              <a:stCxn id="92" idx="3"/>
            </p:cNvCxnSpPr>
            <p:nvPr/>
          </p:nvCxnSpPr>
          <p:spPr>
            <a:xfrm>
              <a:off x="8903701" y="1959507"/>
              <a:ext cx="659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3" name="Google Shape;93;p13"/>
            <p:cNvSpPr txBox="1"/>
            <p:nvPr/>
          </p:nvSpPr>
          <p:spPr>
            <a:xfrm>
              <a:off x="5345697" y="769500"/>
              <a:ext cx="18054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VCU118 board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9563025" y="1685156"/>
              <a:ext cx="811800" cy="1008600"/>
            </a:xfrm>
            <a:prstGeom prst="roundRect">
              <a:avLst>
                <a:gd fmla="val 5667" name="adj"/>
              </a:avLst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4 GB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DRAM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22863" y="2257965"/>
              <a:ext cx="1463100" cy="365700"/>
            </a:xfrm>
            <a:prstGeom prst="roundRect">
              <a:avLst>
                <a:gd fmla="val 16667" name="adj"/>
              </a:avLst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USB/JTAG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2863" y="2802845"/>
              <a:ext cx="1463100" cy="365700"/>
            </a:xfrm>
            <a:prstGeom prst="roundRect">
              <a:avLst>
                <a:gd fmla="val 16667" name="adj"/>
              </a:avLst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USB/UART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5588825" y="1528975"/>
              <a:ext cx="1280100" cy="48540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AXI4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fabric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594672" y="2584317"/>
              <a:ext cx="2742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7623601" y="1685157"/>
              <a:ext cx="1280100" cy="5487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DDR4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Ctrl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3585033" y="1720002"/>
              <a:ext cx="1280100" cy="911400"/>
            </a:xfrm>
            <a:prstGeom prst="rect">
              <a:avLst/>
            </a:prstGeom>
            <a:solidFill>
              <a:srgbClr val="C2D59B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  P1 or P2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  processor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0" name="Google Shape;100;p13"/>
            <p:cNvGrpSpPr/>
            <p:nvPr/>
          </p:nvGrpSpPr>
          <p:grpSpPr>
            <a:xfrm>
              <a:off x="4492251" y="1720002"/>
              <a:ext cx="1462980" cy="365700"/>
              <a:chOff x="5465263" y="1990254"/>
              <a:chExt cx="1462980" cy="365700"/>
            </a:xfrm>
          </p:grpSpPr>
          <p:sp>
            <p:nvSpPr>
              <p:cNvPr id="101" name="Google Shape;101;p13"/>
              <p:cNvSpPr/>
              <p:nvPr/>
            </p:nvSpPr>
            <p:spPr>
              <a:xfrm>
                <a:off x="5465263" y="199025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6562543" y="199025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3" name="Google Shape;103;p13"/>
              <p:cNvCxnSpPr>
                <a:stCxn id="102" idx="1"/>
                <a:endCxn id="101" idx="3"/>
              </p:cNvCxnSpPr>
              <p:nvPr/>
            </p:nvCxnSpPr>
            <p:spPr>
              <a:xfrm rot="10800000">
                <a:off x="5830843" y="2173104"/>
                <a:ext cx="731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04" name="Google Shape;104;p13"/>
            <p:cNvGrpSpPr/>
            <p:nvPr/>
          </p:nvGrpSpPr>
          <p:grpSpPr>
            <a:xfrm>
              <a:off x="4492251" y="2268642"/>
              <a:ext cx="1462980" cy="365700"/>
              <a:chOff x="5465263" y="2538894"/>
              <a:chExt cx="1462980" cy="365700"/>
            </a:xfrm>
          </p:grpSpPr>
          <p:sp>
            <p:nvSpPr>
              <p:cNvPr id="105" name="Google Shape;105;p13"/>
              <p:cNvSpPr/>
              <p:nvPr/>
            </p:nvSpPr>
            <p:spPr>
              <a:xfrm>
                <a:off x="546526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656254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7" name="Google Shape;107;p13"/>
              <p:cNvCxnSpPr>
                <a:stCxn id="106" idx="1"/>
                <a:endCxn id="105" idx="3"/>
              </p:cNvCxnSpPr>
              <p:nvPr/>
            </p:nvCxnSpPr>
            <p:spPr>
              <a:xfrm rot="10800000">
                <a:off x="5830843" y="2721744"/>
                <a:ext cx="731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8" name="Google Shape;108;p13"/>
            <p:cNvSpPr/>
            <p:nvPr/>
          </p:nvSpPr>
          <p:spPr>
            <a:xfrm>
              <a:off x="6508308" y="1776597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7605588" y="1776597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" name="Google Shape;110;p13"/>
            <p:cNvCxnSpPr>
              <a:stCxn id="109" idx="1"/>
              <a:endCxn id="108" idx="3"/>
            </p:cNvCxnSpPr>
            <p:nvPr/>
          </p:nvCxnSpPr>
          <p:spPr>
            <a:xfrm rot="10800000">
              <a:off x="6873888" y="1959447"/>
              <a:ext cx="7317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" name="Google Shape;111;p13"/>
            <p:cNvCxnSpPr>
              <a:stCxn id="112" idx="1"/>
              <a:endCxn id="96" idx="3"/>
            </p:cNvCxnSpPr>
            <p:nvPr/>
          </p:nvCxnSpPr>
          <p:spPr>
            <a:xfrm rot="10800000">
              <a:off x="2085933" y="2985830"/>
              <a:ext cx="1499100" cy="1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3" name="Google Shape;113;p13"/>
            <p:cNvSpPr/>
            <p:nvPr/>
          </p:nvSpPr>
          <p:spPr>
            <a:xfrm>
              <a:off x="1171503" y="1802570"/>
              <a:ext cx="914400" cy="274200"/>
            </a:xfrm>
            <a:prstGeom prst="roundRect">
              <a:avLst>
                <a:gd fmla="val 16667" name="adj"/>
              </a:avLst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RESET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1171503" y="1417957"/>
              <a:ext cx="914400" cy="274200"/>
            </a:xfrm>
            <a:prstGeom prst="roundRect">
              <a:avLst>
                <a:gd fmla="val 16667" name="adj"/>
              </a:avLst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CLK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5" name="Google Shape;115;p13"/>
            <p:cNvCxnSpPr>
              <a:stCxn id="114" idx="3"/>
            </p:cNvCxnSpPr>
            <p:nvPr/>
          </p:nvCxnSpPr>
          <p:spPr>
            <a:xfrm>
              <a:off x="2085903" y="1555057"/>
              <a:ext cx="3351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6" name="Google Shape;116;p13"/>
            <p:cNvCxnSpPr>
              <a:stCxn id="113" idx="3"/>
            </p:cNvCxnSpPr>
            <p:nvPr/>
          </p:nvCxnSpPr>
          <p:spPr>
            <a:xfrm flipH="1" rot="10800000">
              <a:off x="2085903" y="1939370"/>
              <a:ext cx="35100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7" name="Google Shape;117;p13"/>
            <p:cNvSpPr txBox="1"/>
            <p:nvPr/>
          </p:nvSpPr>
          <p:spPr>
            <a:xfrm>
              <a:off x="5322575" y="1189350"/>
              <a:ext cx="18054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XCVU9P</a:t>
              </a: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FPGA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8" name="Google Shape;118;p13"/>
            <p:cNvCxnSpPr>
              <a:stCxn id="119" idx="1"/>
              <a:endCxn id="95" idx="3"/>
            </p:cNvCxnSpPr>
            <p:nvPr/>
          </p:nvCxnSpPr>
          <p:spPr>
            <a:xfrm rot="10800000">
              <a:off x="2086072" y="2440773"/>
              <a:ext cx="5349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120" name="Google Shape;120;p13"/>
            <p:cNvSpPr/>
            <p:nvPr/>
          </p:nvSpPr>
          <p:spPr>
            <a:xfrm>
              <a:off x="7623601" y="2406335"/>
              <a:ext cx="1280100" cy="5487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   BootROM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" name="Google Shape;121;p13"/>
            <p:cNvGrpSpPr/>
            <p:nvPr/>
          </p:nvGrpSpPr>
          <p:grpSpPr>
            <a:xfrm>
              <a:off x="6508308" y="2497775"/>
              <a:ext cx="1462980" cy="365700"/>
              <a:chOff x="5465263" y="2538894"/>
              <a:chExt cx="1462980" cy="365700"/>
            </a:xfrm>
          </p:grpSpPr>
          <p:sp>
            <p:nvSpPr>
              <p:cNvPr id="122" name="Google Shape;122;p13"/>
              <p:cNvSpPr/>
              <p:nvPr/>
            </p:nvSpPr>
            <p:spPr>
              <a:xfrm>
                <a:off x="546526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656254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4" name="Google Shape;124;p13"/>
              <p:cNvCxnSpPr>
                <a:stCxn id="123" idx="1"/>
                <a:endCxn id="122" idx="3"/>
              </p:cNvCxnSpPr>
              <p:nvPr/>
            </p:nvCxnSpPr>
            <p:spPr>
              <a:xfrm rot="10800000">
                <a:off x="5830843" y="2721744"/>
                <a:ext cx="731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5" name="Google Shape;125;p13"/>
            <p:cNvSpPr txBox="1"/>
            <p:nvPr/>
          </p:nvSpPr>
          <p:spPr>
            <a:xfrm>
              <a:off x="6874068" y="2435475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3"/>
            <p:cNvSpPr txBox="1"/>
            <p:nvPr/>
          </p:nvSpPr>
          <p:spPr>
            <a:xfrm>
              <a:off x="6897625" y="1707292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AXI4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512b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3"/>
            <p:cNvSpPr txBox="1"/>
            <p:nvPr/>
          </p:nvSpPr>
          <p:spPr>
            <a:xfrm>
              <a:off x="4808263" y="1947512"/>
              <a:ext cx="754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AXI4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64b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585033" y="2759030"/>
              <a:ext cx="1280100" cy="4572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UART_0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8" name="Google Shape;128;p13"/>
            <p:cNvGrpSpPr/>
            <p:nvPr/>
          </p:nvGrpSpPr>
          <p:grpSpPr>
            <a:xfrm flipH="1">
              <a:off x="4492311" y="2812370"/>
              <a:ext cx="1462980" cy="365700"/>
              <a:chOff x="5465263" y="2386494"/>
              <a:chExt cx="1462980" cy="365700"/>
            </a:xfrm>
          </p:grpSpPr>
          <p:sp>
            <p:nvSpPr>
              <p:cNvPr id="129" name="Google Shape;129;p13"/>
              <p:cNvSpPr/>
              <p:nvPr/>
            </p:nvSpPr>
            <p:spPr>
              <a:xfrm>
                <a:off x="546526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656254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1" name="Google Shape;131;p13"/>
              <p:cNvCxnSpPr>
                <a:stCxn id="130" idx="1"/>
                <a:endCxn id="129" idx="3"/>
              </p:cNvCxnSpPr>
              <p:nvPr/>
            </p:nvCxnSpPr>
            <p:spPr>
              <a:xfrm rot="10800000">
                <a:off x="5830843" y="2569344"/>
                <a:ext cx="731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32" name="Google Shape;132;p13"/>
            <p:cNvSpPr txBox="1"/>
            <p:nvPr/>
          </p:nvSpPr>
          <p:spPr>
            <a:xfrm>
              <a:off x="4873406" y="2750070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2620972" y="2266323"/>
              <a:ext cx="733200" cy="348900"/>
            </a:xfrm>
            <a:prstGeom prst="rect">
              <a:avLst/>
            </a:prstGeom>
            <a:solidFill>
              <a:srgbClr val="C2D59B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JTAG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3" name="Google Shape;133;p13"/>
            <p:cNvCxnSpPr/>
            <p:nvPr/>
          </p:nvCxnSpPr>
          <p:spPr>
            <a:xfrm rot="10800000">
              <a:off x="3354034" y="2438399"/>
              <a:ext cx="2310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4" name="Google Shape;134;p13"/>
            <p:cNvSpPr/>
            <p:nvPr/>
          </p:nvSpPr>
          <p:spPr>
            <a:xfrm>
              <a:off x="3585033" y="3330851"/>
              <a:ext cx="1280100" cy="4572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Ethernet</a:t>
              </a:r>
              <a:endParaRPr b="0" i="0" sz="1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" name="Google Shape;135;p13"/>
            <p:cNvGrpSpPr/>
            <p:nvPr/>
          </p:nvGrpSpPr>
          <p:grpSpPr>
            <a:xfrm flipH="1">
              <a:off x="4492311" y="3384191"/>
              <a:ext cx="1462980" cy="365700"/>
              <a:chOff x="5465263" y="2386494"/>
              <a:chExt cx="1462980" cy="365700"/>
            </a:xfrm>
          </p:grpSpPr>
          <p:sp>
            <p:nvSpPr>
              <p:cNvPr id="136" name="Google Shape;136;p13"/>
              <p:cNvSpPr/>
              <p:nvPr/>
            </p:nvSpPr>
            <p:spPr>
              <a:xfrm>
                <a:off x="546526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656254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8" name="Google Shape;138;p13"/>
              <p:cNvCxnSpPr>
                <a:stCxn id="137" idx="1"/>
                <a:endCxn id="136" idx="3"/>
              </p:cNvCxnSpPr>
              <p:nvPr/>
            </p:nvCxnSpPr>
            <p:spPr>
              <a:xfrm rot="10800000">
                <a:off x="5830843" y="2569344"/>
                <a:ext cx="731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39" name="Google Shape;139;p13"/>
            <p:cNvSpPr txBox="1"/>
            <p:nvPr/>
          </p:nvSpPr>
          <p:spPr>
            <a:xfrm>
              <a:off x="4873406" y="3321891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585033" y="3999414"/>
              <a:ext cx="1280100" cy="4572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   DMA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1" name="Google Shape;141;p13"/>
            <p:cNvGrpSpPr/>
            <p:nvPr/>
          </p:nvGrpSpPr>
          <p:grpSpPr>
            <a:xfrm flipH="1">
              <a:off x="4183311" y="4052754"/>
              <a:ext cx="2134803" cy="365700"/>
              <a:chOff x="5102440" y="2386494"/>
              <a:chExt cx="2134803" cy="365700"/>
            </a:xfrm>
          </p:grpSpPr>
          <p:sp>
            <p:nvSpPr>
              <p:cNvPr id="142" name="Google Shape;142;p13"/>
              <p:cNvSpPr/>
              <p:nvPr/>
            </p:nvSpPr>
            <p:spPr>
              <a:xfrm>
                <a:off x="5102440" y="2386494"/>
                <a:ext cx="728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3S+M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6562543" y="2386494"/>
                <a:ext cx="674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3M+S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4" name="Google Shape;144;p13"/>
              <p:cNvCxnSpPr>
                <a:stCxn id="143" idx="1"/>
                <a:endCxn id="142" idx="3"/>
              </p:cNvCxnSpPr>
              <p:nvPr/>
            </p:nvCxnSpPr>
            <p:spPr>
              <a:xfrm rot="10800000">
                <a:off x="5831143" y="2569344"/>
                <a:ext cx="73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45" name="Google Shape;145;p13"/>
            <p:cNvSpPr txBox="1"/>
            <p:nvPr/>
          </p:nvSpPr>
          <p:spPr>
            <a:xfrm>
              <a:off x="4873406" y="3990454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AXI4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622863" y="3376571"/>
              <a:ext cx="1463100" cy="365700"/>
            </a:xfrm>
            <a:prstGeom prst="roundRect">
              <a:avLst>
                <a:gd fmla="val 16667" name="adj"/>
              </a:avLst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10/100/1000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7" name="Google Shape;147;p13"/>
            <p:cNvCxnSpPr>
              <a:stCxn id="134" idx="1"/>
              <a:endCxn id="146" idx="3"/>
            </p:cNvCxnSpPr>
            <p:nvPr/>
          </p:nvCxnSpPr>
          <p:spPr>
            <a:xfrm rot="10800000">
              <a:off x="2085933" y="3559451"/>
              <a:ext cx="14991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" name="Google Shape;148;p13"/>
            <p:cNvCxnSpPr>
              <a:stCxn id="134" idx="2"/>
              <a:endCxn id="140" idx="0"/>
            </p:cNvCxnSpPr>
            <p:nvPr/>
          </p:nvCxnSpPr>
          <p:spPr>
            <a:xfrm>
              <a:off x="4225083" y="3788051"/>
              <a:ext cx="0" cy="211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9" name="Google Shape;149;p13"/>
            <p:cNvSpPr/>
            <p:nvPr/>
          </p:nvSpPr>
          <p:spPr>
            <a:xfrm>
              <a:off x="7623601" y="3123933"/>
              <a:ext cx="1280100" cy="5487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Flash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Ctrl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0" name="Google Shape;150;p13"/>
            <p:cNvGrpSpPr/>
            <p:nvPr/>
          </p:nvGrpSpPr>
          <p:grpSpPr>
            <a:xfrm>
              <a:off x="6508308" y="3215373"/>
              <a:ext cx="1462980" cy="365700"/>
              <a:chOff x="5465263" y="2538894"/>
              <a:chExt cx="1462980" cy="365700"/>
            </a:xfrm>
          </p:grpSpPr>
          <p:sp>
            <p:nvSpPr>
              <p:cNvPr id="151" name="Google Shape;151;p13"/>
              <p:cNvSpPr/>
              <p:nvPr/>
            </p:nvSpPr>
            <p:spPr>
              <a:xfrm>
                <a:off x="546526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656254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3" name="Google Shape;153;p13"/>
              <p:cNvCxnSpPr>
                <a:stCxn id="152" idx="1"/>
                <a:endCxn id="151" idx="3"/>
              </p:cNvCxnSpPr>
              <p:nvPr/>
            </p:nvCxnSpPr>
            <p:spPr>
              <a:xfrm rot="10800000">
                <a:off x="5830843" y="2721744"/>
                <a:ext cx="731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54" name="Google Shape;154;p13"/>
            <p:cNvSpPr txBox="1"/>
            <p:nvPr/>
          </p:nvSpPr>
          <p:spPr>
            <a:xfrm>
              <a:off x="6874068" y="3153073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9563025" y="2941053"/>
              <a:ext cx="811800" cy="914400"/>
            </a:xfrm>
            <a:prstGeom prst="roundRect">
              <a:avLst>
                <a:gd fmla="val 5667" name="adj"/>
              </a:avLst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128 MB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Flash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6" name="Google Shape;156;p13"/>
            <p:cNvCxnSpPr>
              <a:stCxn id="149" idx="3"/>
              <a:endCxn id="155" idx="1"/>
            </p:cNvCxnSpPr>
            <p:nvPr/>
          </p:nvCxnSpPr>
          <p:spPr>
            <a:xfrm>
              <a:off x="8903701" y="3398283"/>
              <a:ext cx="659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7" name="Google Shape;157;p13"/>
            <p:cNvSpPr/>
            <p:nvPr/>
          </p:nvSpPr>
          <p:spPr>
            <a:xfrm>
              <a:off x="7623601" y="3858970"/>
              <a:ext cx="1280100" cy="5487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  Soft Reset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  (AXI GPIO0)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8" name="Google Shape;158;p13"/>
            <p:cNvGrpSpPr/>
            <p:nvPr/>
          </p:nvGrpSpPr>
          <p:grpSpPr>
            <a:xfrm>
              <a:off x="6508308" y="3950410"/>
              <a:ext cx="1462980" cy="365700"/>
              <a:chOff x="5465263" y="2386494"/>
              <a:chExt cx="1462980" cy="365700"/>
            </a:xfrm>
          </p:grpSpPr>
          <p:sp>
            <p:nvSpPr>
              <p:cNvPr id="159" name="Google Shape;159;p13"/>
              <p:cNvSpPr/>
              <p:nvPr/>
            </p:nvSpPr>
            <p:spPr>
              <a:xfrm>
                <a:off x="546526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656254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1" name="Google Shape;161;p13"/>
              <p:cNvCxnSpPr>
                <a:stCxn id="160" idx="1"/>
                <a:endCxn id="159" idx="3"/>
              </p:cNvCxnSpPr>
              <p:nvPr/>
            </p:nvCxnSpPr>
            <p:spPr>
              <a:xfrm rot="10800000">
                <a:off x="5830843" y="2569344"/>
                <a:ext cx="731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62" name="Google Shape;162;p13"/>
            <p:cNvSpPr txBox="1"/>
            <p:nvPr/>
          </p:nvSpPr>
          <p:spPr>
            <a:xfrm>
              <a:off x="6874068" y="3888110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13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grpSp>
        <p:nvGrpSpPr>
          <p:cNvPr id="164" name="Google Shape;164;p13"/>
          <p:cNvGrpSpPr/>
          <p:nvPr/>
        </p:nvGrpSpPr>
        <p:grpSpPr>
          <a:xfrm>
            <a:off x="7620108" y="4081305"/>
            <a:ext cx="1280100" cy="457200"/>
            <a:chOff x="3585033" y="3673430"/>
            <a:chExt cx="1280100" cy="457200"/>
          </a:xfrm>
        </p:grpSpPr>
        <p:sp>
          <p:nvSpPr>
            <p:cNvPr id="165" name="Google Shape;165;p13"/>
            <p:cNvSpPr/>
            <p:nvPr/>
          </p:nvSpPr>
          <p:spPr>
            <a:xfrm>
              <a:off x="3585033" y="3673430"/>
              <a:ext cx="1280100" cy="4572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UART1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3"/>
            <p:cNvSpPr/>
            <p:nvPr/>
          </p:nvSpPr>
          <p:spPr>
            <a:xfrm flipH="1">
              <a:off x="4492311" y="3726770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" name="Google Shape;167;p13"/>
          <p:cNvGrpSpPr/>
          <p:nvPr/>
        </p:nvGrpSpPr>
        <p:grpSpPr>
          <a:xfrm>
            <a:off x="3568383" y="4197155"/>
            <a:ext cx="1280100" cy="457200"/>
            <a:chOff x="3585033" y="3673430"/>
            <a:chExt cx="1280100" cy="457200"/>
          </a:xfrm>
        </p:grpSpPr>
        <p:sp>
          <p:nvSpPr>
            <p:cNvPr id="168" name="Google Shape;168;p13"/>
            <p:cNvSpPr/>
            <p:nvPr/>
          </p:nvSpPr>
          <p:spPr>
            <a:xfrm>
              <a:off x="3585033" y="3673430"/>
              <a:ext cx="1280100" cy="4572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IIC0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3"/>
            <p:cNvSpPr/>
            <p:nvPr/>
          </p:nvSpPr>
          <p:spPr>
            <a:xfrm flipH="1">
              <a:off x="4492311" y="3726770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p13"/>
          <p:cNvGrpSpPr/>
          <p:nvPr/>
        </p:nvGrpSpPr>
        <p:grpSpPr>
          <a:xfrm>
            <a:off x="3568370" y="4878255"/>
            <a:ext cx="1280100" cy="457200"/>
            <a:chOff x="3585033" y="3673430"/>
            <a:chExt cx="1280100" cy="457200"/>
          </a:xfrm>
        </p:grpSpPr>
        <p:sp>
          <p:nvSpPr>
            <p:cNvPr id="171" name="Google Shape;171;p13"/>
            <p:cNvSpPr/>
            <p:nvPr/>
          </p:nvSpPr>
          <p:spPr>
            <a:xfrm>
              <a:off x="3585033" y="3673430"/>
              <a:ext cx="1280100" cy="4572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IIC1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 flipH="1">
              <a:off x="4492311" y="3726770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13"/>
          <p:cNvGrpSpPr/>
          <p:nvPr/>
        </p:nvGrpSpPr>
        <p:grpSpPr>
          <a:xfrm>
            <a:off x="7620108" y="4708380"/>
            <a:ext cx="1280100" cy="457200"/>
            <a:chOff x="3585033" y="3673430"/>
            <a:chExt cx="1280100" cy="457200"/>
          </a:xfrm>
        </p:grpSpPr>
        <p:sp>
          <p:nvSpPr>
            <p:cNvPr id="174" name="Google Shape;174;p13"/>
            <p:cNvSpPr/>
            <p:nvPr/>
          </p:nvSpPr>
          <p:spPr>
            <a:xfrm>
              <a:off x="3585033" y="3673430"/>
              <a:ext cx="1280100" cy="4572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SPI1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3"/>
            <p:cNvSpPr/>
            <p:nvPr/>
          </p:nvSpPr>
          <p:spPr>
            <a:xfrm flipH="1">
              <a:off x="4492311" y="3726770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13"/>
          <p:cNvGrpSpPr/>
          <p:nvPr/>
        </p:nvGrpSpPr>
        <p:grpSpPr>
          <a:xfrm>
            <a:off x="7620108" y="5335455"/>
            <a:ext cx="1280100" cy="457200"/>
            <a:chOff x="3585033" y="3673430"/>
            <a:chExt cx="1280100" cy="457200"/>
          </a:xfrm>
        </p:grpSpPr>
        <p:sp>
          <p:nvSpPr>
            <p:cNvPr id="177" name="Google Shape;177;p13"/>
            <p:cNvSpPr/>
            <p:nvPr/>
          </p:nvSpPr>
          <p:spPr>
            <a:xfrm>
              <a:off x="3585033" y="3673430"/>
              <a:ext cx="1280100" cy="4572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GPIO1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3"/>
            <p:cNvSpPr/>
            <p:nvPr/>
          </p:nvSpPr>
          <p:spPr>
            <a:xfrm flipH="1">
              <a:off x="4492311" y="3726770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13"/>
          <p:cNvSpPr txBox="1"/>
          <p:nvPr/>
        </p:nvSpPr>
        <p:spPr>
          <a:xfrm>
            <a:off x="6865606" y="4059845"/>
            <a:ext cx="754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AXI4-Lite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p13"/>
          <p:cNvCxnSpPr/>
          <p:nvPr/>
        </p:nvCxnSpPr>
        <p:spPr>
          <a:xfrm rot="10800000">
            <a:off x="6877006" y="4309892"/>
            <a:ext cx="73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13"/>
          <p:cNvCxnSpPr/>
          <p:nvPr/>
        </p:nvCxnSpPr>
        <p:spPr>
          <a:xfrm rot="10800000">
            <a:off x="6877006" y="4936967"/>
            <a:ext cx="73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13"/>
          <p:cNvCxnSpPr/>
          <p:nvPr/>
        </p:nvCxnSpPr>
        <p:spPr>
          <a:xfrm rot="10800000">
            <a:off x="6877006" y="5564042"/>
            <a:ext cx="73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13"/>
          <p:cNvCxnSpPr/>
          <p:nvPr/>
        </p:nvCxnSpPr>
        <p:spPr>
          <a:xfrm rot="10800000">
            <a:off x="4848481" y="4425742"/>
            <a:ext cx="73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13"/>
          <p:cNvCxnSpPr/>
          <p:nvPr/>
        </p:nvCxnSpPr>
        <p:spPr>
          <a:xfrm rot="10800000">
            <a:off x="4848481" y="5106842"/>
            <a:ext cx="73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Google Shape;185;p13"/>
          <p:cNvSpPr/>
          <p:nvPr/>
        </p:nvSpPr>
        <p:spPr>
          <a:xfrm>
            <a:off x="6499908" y="4127060"/>
            <a:ext cx="365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3"/>
          <p:cNvSpPr/>
          <p:nvPr/>
        </p:nvSpPr>
        <p:spPr>
          <a:xfrm>
            <a:off x="5563533" y="4924010"/>
            <a:ext cx="365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3"/>
          <p:cNvSpPr/>
          <p:nvPr/>
        </p:nvSpPr>
        <p:spPr>
          <a:xfrm>
            <a:off x="5563533" y="4242910"/>
            <a:ext cx="365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3"/>
          <p:cNvSpPr/>
          <p:nvPr/>
        </p:nvSpPr>
        <p:spPr>
          <a:xfrm>
            <a:off x="6499908" y="4787735"/>
            <a:ext cx="365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3"/>
          <p:cNvSpPr/>
          <p:nvPr/>
        </p:nvSpPr>
        <p:spPr>
          <a:xfrm>
            <a:off x="6499908" y="5381210"/>
            <a:ext cx="365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3"/>
          <p:cNvSpPr txBox="1"/>
          <p:nvPr/>
        </p:nvSpPr>
        <p:spPr>
          <a:xfrm>
            <a:off x="4837081" y="4175691"/>
            <a:ext cx="754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AXI4-Lite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3"/>
          <p:cNvSpPr txBox="1"/>
          <p:nvPr/>
        </p:nvSpPr>
        <p:spPr>
          <a:xfrm>
            <a:off x="4837081" y="4856791"/>
            <a:ext cx="754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AXI4-Lite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3"/>
          <p:cNvSpPr txBox="1"/>
          <p:nvPr/>
        </p:nvSpPr>
        <p:spPr>
          <a:xfrm>
            <a:off x="6865606" y="4686916"/>
            <a:ext cx="754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AXI4-Lite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3"/>
          <p:cNvSpPr txBox="1"/>
          <p:nvPr/>
        </p:nvSpPr>
        <p:spPr>
          <a:xfrm>
            <a:off x="6865606" y="5313991"/>
            <a:ext cx="754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AXI4-Lite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3"/>
          <p:cNvSpPr/>
          <p:nvPr/>
        </p:nvSpPr>
        <p:spPr>
          <a:xfrm>
            <a:off x="9571000" y="4127050"/>
            <a:ext cx="811800" cy="365700"/>
          </a:xfrm>
          <a:prstGeom prst="roundRect">
            <a:avLst>
              <a:gd fmla="val 5667" name="adj"/>
            </a:avLst>
          </a:prstGeom>
          <a:solidFill>
            <a:srgbClr val="E5DFEC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222222"/>
                </a:solidFill>
              </a:rPr>
              <a:t>PMOD0</a:t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p13"/>
          <p:cNvCxnSpPr/>
          <p:nvPr/>
        </p:nvCxnSpPr>
        <p:spPr>
          <a:xfrm>
            <a:off x="8911601" y="4309908"/>
            <a:ext cx="659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6" name="Google Shape;196;p13"/>
          <p:cNvSpPr/>
          <p:nvPr/>
        </p:nvSpPr>
        <p:spPr>
          <a:xfrm>
            <a:off x="9571000" y="4754125"/>
            <a:ext cx="811800" cy="365700"/>
          </a:xfrm>
          <a:prstGeom prst="roundRect">
            <a:avLst>
              <a:gd fmla="val 5667" name="adj"/>
            </a:avLst>
          </a:prstGeom>
          <a:solidFill>
            <a:srgbClr val="E5DFEC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222222"/>
                </a:solidFill>
              </a:rPr>
              <a:t>PMOD1</a:t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13"/>
          <p:cNvCxnSpPr/>
          <p:nvPr/>
        </p:nvCxnSpPr>
        <p:spPr>
          <a:xfrm>
            <a:off x="8911601" y="4936983"/>
            <a:ext cx="659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13"/>
          <p:cNvSpPr/>
          <p:nvPr/>
        </p:nvSpPr>
        <p:spPr>
          <a:xfrm>
            <a:off x="2086525" y="4242900"/>
            <a:ext cx="811800" cy="365700"/>
          </a:xfrm>
          <a:prstGeom prst="roundRect">
            <a:avLst>
              <a:gd fmla="val 5667" name="adj"/>
            </a:avLst>
          </a:prstGeom>
          <a:solidFill>
            <a:srgbClr val="E5DFEC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222222"/>
                </a:solidFill>
              </a:rPr>
              <a:t>PMOD1</a:t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13"/>
          <p:cNvCxnSpPr/>
          <p:nvPr/>
        </p:nvCxnSpPr>
        <p:spPr>
          <a:xfrm>
            <a:off x="2903651" y="4425758"/>
            <a:ext cx="659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" name="Google Shape;200;p13"/>
          <p:cNvSpPr/>
          <p:nvPr/>
        </p:nvSpPr>
        <p:spPr>
          <a:xfrm>
            <a:off x="2086525" y="4924000"/>
            <a:ext cx="811800" cy="365700"/>
          </a:xfrm>
          <a:prstGeom prst="roundRect">
            <a:avLst>
              <a:gd fmla="val 5667" name="adj"/>
            </a:avLst>
          </a:prstGeom>
          <a:solidFill>
            <a:srgbClr val="E5DFEC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222222"/>
                </a:solidFill>
              </a:rPr>
              <a:t>PMOD1</a:t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13"/>
          <p:cNvCxnSpPr/>
          <p:nvPr/>
        </p:nvCxnSpPr>
        <p:spPr>
          <a:xfrm>
            <a:off x="2903651" y="5106858"/>
            <a:ext cx="659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13"/>
          <p:cNvCxnSpPr/>
          <p:nvPr/>
        </p:nvCxnSpPr>
        <p:spPr>
          <a:xfrm>
            <a:off x="8911601" y="5453333"/>
            <a:ext cx="659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p13"/>
          <p:cNvCxnSpPr/>
          <p:nvPr/>
        </p:nvCxnSpPr>
        <p:spPr>
          <a:xfrm>
            <a:off x="8911601" y="5673958"/>
            <a:ext cx="659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Google Shape;204;p13"/>
          <p:cNvSpPr/>
          <p:nvPr/>
        </p:nvSpPr>
        <p:spPr>
          <a:xfrm>
            <a:off x="9582400" y="5289700"/>
            <a:ext cx="811800" cy="241500"/>
          </a:xfrm>
          <a:prstGeom prst="roundRect">
            <a:avLst>
              <a:gd fmla="val 5667" name="adj"/>
            </a:avLst>
          </a:prstGeom>
          <a:solidFill>
            <a:srgbClr val="E5DFEC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222222"/>
                </a:solidFill>
              </a:rPr>
              <a:t>PMOD0</a:t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3"/>
          <p:cNvSpPr/>
          <p:nvPr/>
        </p:nvSpPr>
        <p:spPr>
          <a:xfrm>
            <a:off x="9582400" y="5607400"/>
            <a:ext cx="811800" cy="241500"/>
          </a:xfrm>
          <a:prstGeom prst="roundRect">
            <a:avLst>
              <a:gd fmla="val 5667" name="adj"/>
            </a:avLst>
          </a:prstGeom>
          <a:solidFill>
            <a:srgbClr val="E5DFEC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222222"/>
                </a:solidFill>
              </a:rPr>
              <a:t>LEDs</a:t>
            </a:r>
            <a:endParaRPr b="0" i="0" sz="1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8623450" y="5188688"/>
            <a:ext cx="9309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Ch.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8623450" y="5388738"/>
            <a:ext cx="9309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Ch.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