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09600" y="423672"/>
            <a:ext cx="10972800" cy="56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09600" y="1255776"/>
            <a:ext cx="10972800" cy="476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622863" y="277175"/>
            <a:ext cx="10070562" cy="5794800"/>
            <a:chOff x="622863" y="734375"/>
            <a:chExt cx="10070562" cy="5794800"/>
          </a:xfrm>
        </p:grpSpPr>
        <p:sp>
          <p:nvSpPr>
            <p:cNvPr id="89" name="Google Shape;89;p13"/>
            <p:cNvSpPr/>
            <p:nvPr/>
          </p:nvSpPr>
          <p:spPr>
            <a:xfrm>
              <a:off x="1024125" y="734375"/>
              <a:ext cx="9669300" cy="5794800"/>
            </a:xfrm>
            <a:prstGeom prst="roundRect">
              <a:avLst>
                <a:gd fmla="val 3008" name="adj"/>
              </a:avLst>
            </a:prstGeom>
            <a:solidFill>
              <a:srgbClr val="D8D8D8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420975" y="1186000"/>
              <a:ext cx="6840600" cy="50085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" name="Google Shape;91;p13"/>
            <p:cNvCxnSpPr>
              <a:stCxn id="92" idx="3"/>
            </p:cNvCxnSpPr>
            <p:nvPr/>
          </p:nvCxnSpPr>
          <p:spPr>
            <a:xfrm>
              <a:off x="8903701" y="1959507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3"/>
            <p:cNvSpPr txBox="1"/>
            <p:nvPr/>
          </p:nvSpPr>
          <p:spPr>
            <a:xfrm>
              <a:off x="5345697" y="769500"/>
              <a:ext cx="1805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563025" y="1685156"/>
              <a:ext cx="811800" cy="10086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4 GB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DRAM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22863" y="2257965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USB/JTAG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2863" y="2802845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USB/UART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588825" y="1528975"/>
              <a:ext cx="1280100" cy="44481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fabric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594672" y="2584317"/>
              <a:ext cx="274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623601" y="1685157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DDR4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Ctrl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585033" y="1720002"/>
              <a:ext cx="1280100" cy="911400"/>
            </a:xfrm>
            <a:prstGeom prst="rect">
              <a:avLst/>
            </a:prstGeom>
            <a:solidFill>
              <a:srgbClr val="C2D59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P1 or P2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processor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" name="Google Shape;100;p13"/>
            <p:cNvGrpSpPr/>
            <p:nvPr/>
          </p:nvGrpSpPr>
          <p:grpSpPr>
            <a:xfrm>
              <a:off x="4492251" y="1720002"/>
              <a:ext cx="1462980" cy="365700"/>
              <a:chOff x="5465263" y="1990254"/>
              <a:chExt cx="1462980" cy="3657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546526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" name="Google Shape;103;p13"/>
              <p:cNvCxnSpPr>
                <a:stCxn id="102" idx="1"/>
                <a:endCxn id="101" idx="3"/>
              </p:cNvCxnSpPr>
              <p:nvPr/>
            </p:nvCxnSpPr>
            <p:spPr>
              <a:xfrm rot="10800000">
                <a:off x="5830843" y="217310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4" name="Google Shape;104;p13"/>
            <p:cNvGrpSpPr/>
            <p:nvPr/>
          </p:nvGrpSpPr>
          <p:grpSpPr>
            <a:xfrm>
              <a:off x="4492251" y="2268642"/>
              <a:ext cx="1462980" cy="365700"/>
              <a:chOff x="5465263" y="2538894"/>
              <a:chExt cx="1462980" cy="365700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7" name="Google Shape;107;p13"/>
              <p:cNvCxnSpPr>
                <a:stCxn id="106" idx="1"/>
                <a:endCxn id="105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8" name="Google Shape;108;p13"/>
            <p:cNvSpPr/>
            <p:nvPr/>
          </p:nvSpPr>
          <p:spPr>
            <a:xfrm>
              <a:off x="650830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60558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" name="Google Shape;110;p13"/>
            <p:cNvCxnSpPr>
              <a:stCxn id="109" idx="1"/>
              <a:endCxn id="108" idx="3"/>
            </p:cNvCxnSpPr>
            <p:nvPr/>
          </p:nvCxnSpPr>
          <p:spPr>
            <a:xfrm rot="10800000">
              <a:off x="6873888" y="1959447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3"/>
            <p:cNvCxnSpPr>
              <a:stCxn id="112" idx="1"/>
              <a:endCxn id="96" idx="3"/>
            </p:cNvCxnSpPr>
            <p:nvPr/>
          </p:nvCxnSpPr>
          <p:spPr>
            <a:xfrm rot="10800000">
              <a:off x="2085933" y="2985830"/>
              <a:ext cx="1499100" cy="1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3"/>
            <p:cNvSpPr/>
            <p:nvPr/>
          </p:nvSpPr>
          <p:spPr>
            <a:xfrm>
              <a:off x="1171503" y="1802570"/>
              <a:ext cx="914400" cy="2742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171503" y="1417957"/>
              <a:ext cx="914400" cy="2742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13"/>
            <p:cNvCxnSpPr>
              <a:stCxn id="114" idx="3"/>
            </p:cNvCxnSpPr>
            <p:nvPr/>
          </p:nvCxnSpPr>
          <p:spPr>
            <a:xfrm>
              <a:off x="2085903" y="1555057"/>
              <a:ext cx="335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6" name="Google Shape;116;p13"/>
            <p:cNvCxnSpPr>
              <a:stCxn id="113" idx="3"/>
            </p:cNvCxnSpPr>
            <p:nvPr/>
          </p:nvCxnSpPr>
          <p:spPr>
            <a:xfrm flipH="1" rot="10800000">
              <a:off x="2085903" y="1939370"/>
              <a:ext cx="3510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7" name="Google Shape;117;p13"/>
            <p:cNvSpPr txBox="1"/>
            <p:nvPr/>
          </p:nvSpPr>
          <p:spPr>
            <a:xfrm>
              <a:off x="5322575" y="1189350"/>
              <a:ext cx="1805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13"/>
            <p:cNvCxnSpPr>
              <a:stCxn id="119" idx="1"/>
              <a:endCxn id="95" idx="3"/>
            </p:cNvCxnSpPr>
            <p:nvPr/>
          </p:nvCxnSpPr>
          <p:spPr>
            <a:xfrm rot="10800000">
              <a:off x="2086072" y="2440773"/>
              <a:ext cx="53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7623601" y="2406335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 BootROM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13"/>
            <p:cNvGrpSpPr/>
            <p:nvPr/>
          </p:nvGrpSpPr>
          <p:grpSpPr>
            <a:xfrm>
              <a:off x="6508308" y="2497775"/>
              <a:ext cx="1462980" cy="365700"/>
              <a:chOff x="5465263" y="2538894"/>
              <a:chExt cx="1462980" cy="365700"/>
            </a:xfrm>
          </p:grpSpPr>
          <p:sp>
            <p:nvSpPr>
              <p:cNvPr id="122" name="Google Shape;122;p13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" name="Google Shape;124;p13"/>
              <p:cNvCxnSpPr>
                <a:stCxn id="123" idx="1"/>
                <a:endCxn id="122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" name="Google Shape;125;p13"/>
            <p:cNvSpPr txBox="1"/>
            <p:nvPr/>
          </p:nvSpPr>
          <p:spPr>
            <a:xfrm>
              <a:off x="6874068" y="2435475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 txBox="1"/>
            <p:nvPr/>
          </p:nvSpPr>
          <p:spPr>
            <a:xfrm>
              <a:off x="6897625" y="1707292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512b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4808263" y="1947512"/>
              <a:ext cx="75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585033" y="27590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UART_0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13"/>
            <p:cNvGrpSpPr/>
            <p:nvPr/>
          </p:nvGrpSpPr>
          <p:grpSpPr>
            <a:xfrm flipH="1">
              <a:off x="4492311" y="2812370"/>
              <a:ext cx="1462980" cy="365700"/>
              <a:chOff x="5465263" y="2386494"/>
              <a:chExt cx="1462980" cy="365700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" name="Google Shape;131;p13"/>
              <p:cNvCxnSpPr>
                <a:stCxn id="130" idx="1"/>
                <a:endCxn id="129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2" name="Google Shape;132;p13"/>
            <p:cNvSpPr txBox="1"/>
            <p:nvPr/>
          </p:nvSpPr>
          <p:spPr>
            <a:xfrm>
              <a:off x="4873406" y="275007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620972" y="2266323"/>
              <a:ext cx="733200" cy="348900"/>
            </a:xfrm>
            <a:prstGeom prst="rect">
              <a:avLst/>
            </a:prstGeom>
            <a:solidFill>
              <a:srgbClr val="C2D59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JTAG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13"/>
            <p:cNvCxnSpPr/>
            <p:nvPr/>
          </p:nvCxnSpPr>
          <p:spPr>
            <a:xfrm rot="10800000">
              <a:off x="3354034" y="2438399"/>
              <a:ext cx="231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3"/>
            <p:cNvSpPr/>
            <p:nvPr/>
          </p:nvSpPr>
          <p:spPr>
            <a:xfrm>
              <a:off x="3585033" y="3330851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Ethernet</a:t>
              </a:r>
              <a:endParaRPr b="0" i="0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13"/>
            <p:cNvGrpSpPr/>
            <p:nvPr/>
          </p:nvGrpSpPr>
          <p:grpSpPr>
            <a:xfrm flipH="1">
              <a:off x="4492311" y="3384191"/>
              <a:ext cx="1462980" cy="365700"/>
              <a:chOff x="5465263" y="2386494"/>
              <a:chExt cx="1462980" cy="365700"/>
            </a:xfrm>
          </p:grpSpPr>
          <p:sp>
            <p:nvSpPr>
              <p:cNvPr id="136" name="Google Shape;136;p13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8" name="Google Shape;138;p13"/>
              <p:cNvCxnSpPr>
                <a:stCxn id="137" idx="1"/>
                <a:endCxn id="136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p13"/>
            <p:cNvSpPr txBox="1"/>
            <p:nvPr/>
          </p:nvSpPr>
          <p:spPr>
            <a:xfrm>
              <a:off x="4873406" y="3321891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585033" y="3999414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 DMA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13"/>
            <p:cNvGrpSpPr/>
            <p:nvPr/>
          </p:nvGrpSpPr>
          <p:grpSpPr>
            <a:xfrm flipH="1">
              <a:off x="4183311" y="4052754"/>
              <a:ext cx="2134803" cy="365700"/>
              <a:chOff x="5102440" y="2386494"/>
              <a:chExt cx="2134803" cy="365700"/>
            </a:xfrm>
          </p:grpSpPr>
          <p:sp>
            <p:nvSpPr>
              <p:cNvPr id="142" name="Google Shape;142;p13"/>
              <p:cNvSpPr/>
              <p:nvPr/>
            </p:nvSpPr>
            <p:spPr>
              <a:xfrm>
                <a:off x="5102440" y="2386494"/>
                <a:ext cx="728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6562543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4" name="Google Shape;144;p13"/>
              <p:cNvCxnSpPr>
                <a:stCxn id="143" idx="1"/>
                <a:endCxn id="142" idx="3"/>
              </p:cNvCxnSpPr>
              <p:nvPr/>
            </p:nvCxnSpPr>
            <p:spPr>
              <a:xfrm rot="10800000">
                <a:off x="5831143" y="2569344"/>
                <a:ext cx="73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3"/>
            <p:cNvSpPr txBox="1"/>
            <p:nvPr/>
          </p:nvSpPr>
          <p:spPr>
            <a:xfrm>
              <a:off x="4873406" y="39904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22863" y="3376571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10/100/1000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13"/>
            <p:cNvCxnSpPr>
              <a:stCxn id="134" idx="1"/>
              <a:endCxn id="146" idx="3"/>
            </p:cNvCxnSpPr>
            <p:nvPr/>
          </p:nvCxnSpPr>
          <p:spPr>
            <a:xfrm rot="10800000">
              <a:off x="2085933" y="3559451"/>
              <a:ext cx="1499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3"/>
            <p:cNvCxnSpPr>
              <a:stCxn id="134" idx="2"/>
              <a:endCxn id="140" idx="0"/>
            </p:cNvCxnSpPr>
            <p:nvPr/>
          </p:nvCxnSpPr>
          <p:spPr>
            <a:xfrm>
              <a:off x="4225083" y="3788051"/>
              <a:ext cx="0" cy="21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3"/>
            <p:cNvSpPr/>
            <p:nvPr/>
          </p:nvSpPr>
          <p:spPr>
            <a:xfrm>
              <a:off x="7623601" y="3123933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Flash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Ctrl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150;p13"/>
            <p:cNvGrpSpPr/>
            <p:nvPr/>
          </p:nvGrpSpPr>
          <p:grpSpPr>
            <a:xfrm>
              <a:off x="6508308" y="3215373"/>
              <a:ext cx="1462980" cy="365700"/>
              <a:chOff x="5465263" y="2538894"/>
              <a:chExt cx="1462980" cy="365700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" name="Google Shape;153;p13"/>
              <p:cNvCxnSpPr>
                <a:stCxn id="152" idx="1"/>
                <a:endCxn id="151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4" name="Google Shape;154;p13"/>
            <p:cNvSpPr txBox="1"/>
            <p:nvPr/>
          </p:nvSpPr>
          <p:spPr>
            <a:xfrm>
              <a:off x="6874068" y="3153073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9563025" y="2941053"/>
              <a:ext cx="811800" cy="9144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128 MB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Flash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13"/>
            <p:cNvCxnSpPr>
              <a:stCxn id="149" idx="3"/>
              <a:endCxn id="155" idx="1"/>
            </p:cNvCxnSpPr>
            <p:nvPr/>
          </p:nvCxnSpPr>
          <p:spPr>
            <a:xfrm>
              <a:off x="8903701" y="3398283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3"/>
            <p:cNvSpPr/>
            <p:nvPr/>
          </p:nvSpPr>
          <p:spPr>
            <a:xfrm>
              <a:off x="7623601" y="3858970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Soft Reset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(AXI GPIO0)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" name="Google Shape;158;p13"/>
            <p:cNvGrpSpPr/>
            <p:nvPr/>
          </p:nvGrpSpPr>
          <p:grpSpPr>
            <a:xfrm>
              <a:off x="6508308" y="3950410"/>
              <a:ext cx="1462980" cy="365700"/>
              <a:chOff x="5465263" y="2386494"/>
              <a:chExt cx="1462980" cy="365700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p13"/>
              <p:cNvCxnSpPr>
                <a:stCxn id="160" idx="1"/>
                <a:endCxn id="159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2" name="Google Shape;162;p13"/>
            <p:cNvSpPr txBox="1"/>
            <p:nvPr/>
          </p:nvSpPr>
          <p:spPr>
            <a:xfrm>
              <a:off x="6874068" y="388811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grpSp>
        <p:nvGrpSpPr>
          <p:cNvPr id="164" name="Google Shape;164;p13"/>
          <p:cNvGrpSpPr/>
          <p:nvPr/>
        </p:nvGrpSpPr>
        <p:grpSpPr>
          <a:xfrm>
            <a:off x="7620108" y="4081305"/>
            <a:ext cx="1280100" cy="457200"/>
            <a:chOff x="3585033" y="3673430"/>
            <a:chExt cx="1280100" cy="457200"/>
          </a:xfrm>
        </p:grpSpPr>
        <p:sp>
          <p:nvSpPr>
            <p:cNvPr id="165" name="Google Shape;165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UART1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3"/>
          <p:cNvGrpSpPr/>
          <p:nvPr/>
        </p:nvGrpSpPr>
        <p:grpSpPr>
          <a:xfrm>
            <a:off x="3568383" y="4197155"/>
            <a:ext cx="1280100" cy="457200"/>
            <a:chOff x="3585033" y="3673430"/>
            <a:chExt cx="1280100" cy="457200"/>
          </a:xfrm>
        </p:grpSpPr>
        <p:sp>
          <p:nvSpPr>
            <p:cNvPr id="168" name="Google Shape;168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IIC0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3"/>
          <p:cNvGrpSpPr/>
          <p:nvPr/>
        </p:nvGrpSpPr>
        <p:grpSpPr>
          <a:xfrm>
            <a:off x="7620108" y="4708380"/>
            <a:ext cx="1280100" cy="457200"/>
            <a:chOff x="3585033" y="3673430"/>
            <a:chExt cx="1280100" cy="457200"/>
          </a:xfrm>
        </p:grpSpPr>
        <p:sp>
          <p:nvSpPr>
            <p:cNvPr id="171" name="Google Shape;171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SPI1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3"/>
          <p:cNvGrpSpPr/>
          <p:nvPr/>
        </p:nvGrpSpPr>
        <p:grpSpPr>
          <a:xfrm>
            <a:off x="3565720" y="4878255"/>
            <a:ext cx="1280100" cy="457200"/>
            <a:chOff x="3585033" y="3673430"/>
            <a:chExt cx="1280100" cy="457200"/>
          </a:xfrm>
        </p:grpSpPr>
        <p:sp>
          <p:nvSpPr>
            <p:cNvPr id="174" name="Google Shape;174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GPIO1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3"/>
          <p:cNvSpPr txBox="1"/>
          <p:nvPr/>
        </p:nvSpPr>
        <p:spPr>
          <a:xfrm>
            <a:off x="6865606" y="4059845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3"/>
          <p:cNvCxnSpPr/>
          <p:nvPr/>
        </p:nvCxnSpPr>
        <p:spPr>
          <a:xfrm rot="10800000">
            <a:off x="6877006" y="430989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3"/>
          <p:cNvCxnSpPr/>
          <p:nvPr/>
        </p:nvCxnSpPr>
        <p:spPr>
          <a:xfrm rot="10800000">
            <a:off x="6877006" y="4936967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3"/>
          <p:cNvCxnSpPr/>
          <p:nvPr/>
        </p:nvCxnSpPr>
        <p:spPr>
          <a:xfrm rot="10800000">
            <a:off x="4848481" y="442574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3"/>
          <p:cNvCxnSpPr/>
          <p:nvPr/>
        </p:nvCxnSpPr>
        <p:spPr>
          <a:xfrm rot="10800000">
            <a:off x="4848481" y="510684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3"/>
          <p:cNvSpPr/>
          <p:nvPr/>
        </p:nvSpPr>
        <p:spPr>
          <a:xfrm>
            <a:off x="6499908" y="412706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5563533" y="492401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5563533" y="424291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6499908" y="4787735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4837081" y="4175691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4837081" y="4856791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6865606" y="4686916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9571000" y="4127050"/>
            <a:ext cx="8118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PMOD0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3"/>
          <p:cNvCxnSpPr/>
          <p:nvPr/>
        </p:nvCxnSpPr>
        <p:spPr>
          <a:xfrm>
            <a:off x="8911601" y="4309908"/>
            <a:ext cx="65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3"/>
          <p:cNvSpPr/>
          <p:nvPr/>
        </p:nvSpPr>
        <p:spPr>
          <a:xfrm>
            <a:off x="9571000" y="4754125"/>
            <a:ext cx="8118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PMOD1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13"/>
          <p:cNvCxnSpPr/>
          <p:nvPr/>
        </p:nvCxnSpPr>
        <p:spPr>
          <a:xfrm>
            <a:off x="8911601" y="4936983"/>
            <a:ext cx="65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3"/>
          <p:cNvSpPr/>
          <p:nvPr/>
        </p:nvSpPr>
        <p:spPr>
          <a:xfrm>
            <a:off x="1400725" y="4242900"/>
            <a:ext cx="8118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PMOD1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>
            <a:stCxn id="192" idx="3"/>
          </p:cNvCxnSpPr>
          <p:nvPr/>
        </p:nvCxnSpPr>
        <p:spPr>
          <a:xfrm>
            <a:off x="2212525" y="4425750"/>
            <a:ext cx="135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3"/>
          <p:cNvCxnSpPr>
            <a:stCxn id="195" idx="3"/>
          </p:cNvCxnSpPr>
          <p:nvPr/>
        </p:nvCxnSpPr>
        <p:spPr>
          <a:xfrm>
            <a:off x="2190025" y="4948000"/>
            <a:ext cx="13731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3"/>
          <p:cNvCxnSpPr>
            <a:stCxn id="197" idx="3"/>
          </p:cNvCxnSpPr>
          <p:nvPr/>
        </p:nvCxnSpPr>
        <p:spPr>
          <a:xfrm>
            <a:off x="2190025" y="5265700"/>
            <a:ext cx="1373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3"/>
          <p:cNvSpPr/>
          <p:nvPr/>
        </p:nvSpPr>
        <p:spPr>
          <a:xfrm>
            <a:off x="1378225" y="4827250"/>
            <a:ext cx="811800" cy="2415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PMOD0/1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/>
          <p:nvPr/>
        </p:nvSpPr>
        <p:spPr>
          <a:xfrm>
            <a:off x="1378225" y="5144950"/>
            <a:ext cx="811800" cy="2415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LEDs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2787400" y="4684788"/>
            <a:ext cx="93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2787400" y="4989313"/>
            <a:ext cx="93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