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3"/>
    <p:sldMasterId id="2147483729" r:id="rId4"/>
  </p:sldMasterIdLst>
  <p:notesMasterIdLst>
    <p:notesMasterId r:id="rId12"/>
  </p:notesMasterIdLst>
  <p:sldIdLst>
    <p:sldId id="3555" r:id="rId5"/>
    <p:sldId id="273" r:id="rId6"/>
    <p:sldId id="3562" r:id="rId7"/>
    <p:sldId id="3563" r:id="rId8"/>
    <p:sldId id="3564" r:id="rId9"/>
    <p:sldId id="3565" r:id="rId10"/>
    <p:sldId id="35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839D09-C0A3-C6DC-AB10-79C2C4A645FA}" name="Wes Filardo" initials="WF" userId="S::nfilardo@microsoft.com::5a25a190-9e06-41c8-ba54-60528d027854" providerId="AD"/>
  <p188:author id="{7D97EB19-9258-D1C2-FC86-95B8813AF425}" name="kw543" initials="kw" userId="S::kw543_cam.ac.uk#ext#@microsoft.onmicrosoft.com::250d7e0b-c583-420a-911d-c8630be0554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12" d="100"/>
          <a:sy n="112" d="100"/>
        </p:scale>
        <p:origin x="480" y="19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1B80F-5E22-4B40-8FE4-E7F0366D0EA3}" type="datetimeFigureOut">
              <a:rPr lang="en-US" smtClean="0"/>
              <a:t>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D4321-7820-4D11-A4C1-AEAF0C7E3CFD}" type="slidenum">
              <a:rPr lang="en-US" smtClean="0"/>
              <a:t>‹#›</a:t>
            </a:fld>
            <a:endParaRPr lang="en-US"/>
          </a:p>
        </p:txBody>
      </p:sp>
    </p:spTree>
    <p:extLst>
      <p:ext uri="{BB962C8B-B14F-4D97-AF65-F5344CB8AC3E}">
        <p14:creationId xmlns:p14="http://schemas.microsoft.com/office/powerpoint/2010/main" val="220746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BFF5-6E7E-4EA7-85DE-ABADE0176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C7580F-D9DC-4453-8B63-DF6CE850F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DC4D0A-F857-4AC4-93E2-79041806AF66}"/>
              </a:ext>
            </a:extLst>
          </p:cNvPr>
          <p:cNvSpPr>
            <a:spLocks noGrp="1"/>
          </p:cNvSpPr>
          <p:nvPr>
            <p:ph type="dt" sz="half" idx="10"/>
          </p:nvPr>
        </p:nvSpPr>
        <p:spPr/>
        <p:txBody>
          <a:bodyPr/>
          <a:lstStyle/>
          <a:p>
            <a:fld id="{419CF9D5-E43F-4DE1-9D79-977500249BBD}" type="datetime1">
              <a:rPr lang="en-US" smtClean="0"/>
              <a:t>10/20/23</a:t>
            </a:fld>
            <a:endParaRPr lang="en-US"/>
          </a:p>
        </p:txBody>
      </p:sp>
      <p:sp>
        <p:nvSpPr>
          <p:cNvPr id="5" name="Footer Placeholder 4">
            <a:extLst>
              <a:ext uri="{FF2B5EF4-FFF2-40B4-BE49-F238E27FC236}">
                <a16:creationId xmlns:a16="http://schemas.microsoft.com/office/drawing/2014/main" id="{E65ECF05-8362-422C-98B0-6CABC3A9C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8E8FD-7848-49C3-95AD-780F85DCF135}"/>
              </a:ext>
            </a:extLst>
          </p:cNvPr>
          <p:cNvSpPr>
            <a:spLocks noGrp="1"/>
          </p:cNvSpPr>
          <p:nvPr>
            <p:ph type="sldNum" sz="quarter" idx="12"/>
          </p:nvPr>
        </p:nvSpPr>
        <p:spPr/>
        <p:txBody>
          <a:bodyPr/>
          <a:lstStyle/>
          <a:p>
            <a:fld id="{99BC1C73-9708-47CD-B181-4C0BE5191C18}" type="slidenum">
              <a:rPr lang="en-US" smtClean="0"/>
              <a:t>‹#›</a:t>
            </a:fld>
            <a:endParaRPr lang="en-US"/>
          </a:p>
        </p:txBody>
      </p:sp>
    </p:spTree>
    <p:extLst>
      <p:ext uri="{BB962C8B-B14F-4D97-AF65-F5344CB8AC3E}">
        <p14:creationId xmlns:p14="http://schemas.microsoft.com/office/powerpoint/2010/main" val="1345910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4438-0DCD-4EF1-8B69-43BD253D7C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C3F6E9-1A3F-41B0-84AE-984EBDDC71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D6D80-4A6F-4527-B802-FC0D96148383}"/>
              </a:ext>
            </a:extLst>
          </p:cNvPr>
          <p:cNvSpPr>
            <a:spLocks noGrp="1"/>
          </p:cNvSpPr>
          <p:nvPr>
            <p:ph type="dt" sz="half" idx="10"/>
          </p:nvPr>
        </p:nvSpPr>
        <p:spPr/>
        <p:txBody>
          <a:bodyPr/>
          <a:lstStyle/>
          <a:p>
            <a:fld id="{362839B4-EF01-4CDB-A067-EC2A02D249AE}" type="datetime1">
              <a:rPr lang="en-US" smtClean="0"/>
              <a:t>10/20/23</a:t>
            </a:fld>
            <a:endParaRPr lang="en-US"/>
          </a:p>
        </p:txBody>
      </p:sp>
      <p:sp>
        <p:nvSpPr>
          <p:cNvPr id="5" name="Footer Placeholder 4">
            <a:extLst>
              <a:ext uri="{FF2B5EF4-FFF2-40B4-BE49-F238E27FC236}">
                <a16:creationId xmlns:a16="http://schemas.microsoft.com/office/drawing/2014/main" id="{64E423CC-81FC-4B91-A0FA-62A7F9F3F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D60B5-C370-43AD-A3AA-2A90A0FB58BF}"/>
              </a:ext>
            </a:extLst>
          </p:cNvPr>
          <p:cNvSpPr>
            <a:spLocks noGrp="1"/>
          </p:cNvSpPr>
          <p:nvPr>
            <p:ph type="sldNum" sz="quarter" idx="12"/>
          </p:nvPr>
        </p:nvSpPr>
        <p:spPr/>
        <p:txBody>
          <a:bodyPr/>
          <a:lstStyle/>
          <a:p>
            <a:fld id="{99BC1C73-9708-47CD-B181-4C0BE5191C18}" type="slidenum">
              <a:rPr lang="en-US" smtClean="0"/>
              <a:t>‹#›</a:t>
            </a:fld>
            <a:endParaRPr lang="en-US"/>
          </a:p>
        </p:txBody>
      </p:sp>
    </p:spTree>
    <p:extLst>
      <p:ext uri="{BB962C8B-B14F-4D97-AF65-F5344CB8AC3E}">
        <p14:creationId xmlns:p14="http://schemas.microsoft.com/office/powerpoint/2010/main" val="133909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598FC-A58D-48A0-8478-15DD7E698E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262745-8F5D-48D5-B627-DC68713EDD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87073-BE6A-471C-B12D-DB945244491E}"/>
              </a:ext>
            </a:extLst>
          </p:cNvPr>
          <p:cNvSpPr>
            <a:spLocks noGrp="1"/>
          </p:cNvSpPr>
          <p:nvPr>
            <p:ph type="dt" sz="half" idx="10"/>
          </p:nvPr>
        </p:nvSpPr>
        <p:spPr/>
        <p:txBody>
          <a:bodyPr/>
          <a:lstStyle/>
          <a:p>
            <a:fld id="{001A89BD-245C-4F12-834A-EFF59A9B93F5}" type="datetime1">
              <a:rPr lang="en-US" smtClean="0"/>
              <a:t>10/20/23</a:t>
            </a:fld>
            <a:endParaRPr lang="en-US"/>
          </a:p>
        </p:txBody>
      </p:sp>
      <p:sp>
        <p:nvSpPr>
          <p:cNvPr id="5" name="Footer Placeholder 4">
            <a:extLst>
              <a:ext uri="{FF2B5EF4-FFF2-40B4-BE49-F238E27FC236}">
                <a16:creationId xmlns:a16="http://schemas.microsoft.com/office/drawing/2014/main" id="{818A8F9B-4FFA-47EC-AFC4-16950F7D6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DF3B2-36AE-47E4-9250-C3F3AFECFE04}"/>
              </a:ext>
            </a:extLst>
          </p:cNvPr>
          <p:cNvSpPr>
            <a:spLocks noGrp="1"/>
          </p:cNvSpPr>
          <p:nvPr>
            <p:ph type="sldNum" sz="quarter" idx="12"/>
          </p:nvPr>
        </p:nvSpPr>
        <p:spPr/>
        <p:txBody>
          <a:bodyPr/>
          <a:lstStyle/>
          <a:p>
            <a:fld id="{99BC1C73-9708-47CD-B181-4C0BE5191C18}" type="slidenum">
              <a:rPr lang="en-US" smtClean="0"/>
              <a:t>‹#›</a:t>
            </a:fld>
            <a:endParaRPr lang="en-US"/>
          </a:p>
        </p:txBody>
      </p:sp>
    </p:spTree>
    <p:extLst>
      <p:ext uri="{BB962C8B-B14F-4D97-AF65-F5344CB8AC3E}">
        <p14:creationId xmlns:p14="http://schemas.microsoft.com/office/powerpoint/2010/main" val="322410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10666476" y="6477001"/>
            <a:ext cx="966724" cy="368301"/>
          </a:xfrm>
        </p:spPr>
        <p:txBody>
          <a:bodyPr/>
          <a:lstStyle>
            <a:lvl1pPr>
              <a:defRPr b="1">
                <a:solidFill>
                  <a:schemeClr val="bg1">
                    <a:lumMod val="50000"/>
                  </a:schemeClr>
                </a:solidFill>
                <a:latin typeface="Calibri" pitchFamily="34" charset="0"/>
              </a:defRPr>
            </a:lvl1pPr>
          </a:lstStyle>
          <a:p>
            <a:pPr>
              <a:defRPr/>
            </a:pPr>
            <a:fld id="{231CC523-8BC6-4921-807A-66BD262F34AB}" type="slidenum">
              <a:rPr lang="en-US" smtClean="0">
                <a:solidFill>
                  <a:prstClr val="white">
                    <a:lumMod val="50000"/>
                  </a:prstClr>
                </a:solidFill>
              </a:rPr>
              <a:pPr>
                <a:defRPr/>
              </a:pPr>
              <a:t>‹#›</a:t>
            </a:fld>
            <a:endParaRPr lang="en-US">
              <a:solidFill>
                <a:prstClr val="white">
                  <a:lumMod val="50000"/>
                </a:prstClr>
              </a:solidFill>
            </a:endParaRPr>
          </a:p>
        </p:txBody>
      </p:sp>
      <p:sp>
        <p:nvSpPr>
          <p:cNvPr id="5" name="Content Placeholder 10"/>
          <p:cNvSpPr>
            <a:spLocks noGrp="1"/>
          </p:cNvSpPr>
          <p:nvPr>
            <p:ph sz="quarter" idx="13"/>
          </p:nvPr>
        </p:nvSpPr>
        <p:spPr>
          <a:xfrm>
            <a:off x="558800" y="1030148"/>
            <a:ext cx="11074400" cy="5446853"/>
          </a:xfrm>
        </p:spPr>
        <p:txBody>
          <a:bodyPr/>
          <a:lstStyle>
            <a:lvl1pPr marL="342900" indent="-342900">
              <a:buFont typeface="Wingdings" panose="05000000000000000000" pitchFamily="2" charset="2"/>
              <a:buChar char="§"/>
              <a:defRPr sz="2000">
                <a:latin typeface="Calibri" pitchFamily="34" charset="0"/>
                <a:ea typeface="Tahoma" pitchFamily="34" charset="0"/>
                <a:cs typeface="Tahoma" pitchFamily="34" charset="0"/>
              </a:defRPr>
            </a:lvl1pPr>
            <a:lvl2pPr marL="742950" indent="-285750">
              <a:buFont typeface="Arial" pitchFamily="34" charset="0"/>
              <a:buChar char="•"/>
              <a:defRPr sz="1800">
                <a:latin typeface="Calibri" pitchFamily="34" charset="0"/>
              </a:defRPr>
            </a:lvl2pPr>
            <a:lvl3pPr marL="1143000" indent="-228600">
              <a:buFont typeface="Wingdings" panose="05000000000000000000" pitchFamily="2" charset="2"/>
              <a:buChar char="§"/>
              <a:defRPr sz="1600">
                <a:latin typeface="Calibri" pitchFamily="34" charset="0"/>
              </a:defRPr>
            </a:lvl3pPr>
            <a:lvl4pPr marL="1600200" indent="-228600">
              <a:buFont typeface="Arial" pitchFamily="34" charset="0"/>
              <a:buChar char="•"/>
              <a:defRPr sz="1400">
                <a:latin typeface="Calibri" pitchFamily="34" charset="0"/>
              </a:defRPr>
            </a:lvl4pPr>
            <a:lvl5pPr marL="2057400" indent="-228600">
              <a:buFont typeface="Arial" pitchFamily="34" charset="0"/>
              <a:buChar char="•"/>
              <a:defRPr sz="1400">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itle 1"/>
          <p:cNvSpPr>
            <a:spLocks noGrp="1"/>
          </p:cNvSpPr>
          <p:nvPr>
            <p:ph type="ctrTitle"/>
          </p:nvPr>
        </p:nvSpPr>
        <p:spPr>
          <a:xfrm>
            <a:off x="558801" y="190260"/>
            <a:ext cx="11074399" cy="612648"/>
          </a:xfrm>
        </p:spPr>
        <p:txBody>
          <a:bodyPr>
            <a:normAutofit/>
          </a:bodyPr>
          <a:lstStyle>
            <a:lvl1pPr algn="l">
              <a:defRPr sz="2400" b="1">
                <a:latin typeface="Calibri" pitchFamily="34" charset="0"/>
                <a:ea typeface="Tahoma" pitchFamily="34" charset="0"/>
                <a:cs typeface="Tahoma" pitchFamily="34" charset="0"/>
              </a:defRPr>
            </a:lvl1pPr>
          </a:lstStyle>
          <a:p>
            <a:r>
              <a:rPr lang="en-US"/>
              <a:t>Click to edit Master title style</a:t>
            </a:r>
          </a:p>
        </p:txBody>
      </p:sp>
      <p:cxnSp>
        <p:nvCxnSpPr>
          <p:cNvPr id="9" name="Straight Connector 7"/>
          <p:cNvCxnSpPr>
            <a:cxnSpLocks noChangeShapeType="1"/>
          </p:cNvCxnSpPr>
          <p:nvPr userDrawn="1"/>
        </p:nvCxnSpPr>
        <p:spPr bwMode="auto">
          <a:xfrm>
            <a:off x="508000" y="840448"/>
            <a:ext cx="11176000" cy="1587"/>
          </a:xfrm>
          <a:prstGeom prst="line">
            <a:avLst/>
          </a:prstGeom>
          <a:noFill/>
          <a:ln w="22225">
            <a:solidFill>
              <a:srgbClr val="0F5E90"/>
            </a:solidFill>
            <a:round/>
            <a:headEnd/>
            <a:tailEnd/>
          </a:ln>
        </p:spPr>
      </p:cxnSp>
      <p:sp>
        <p:nvSpPr>
          <p:cNvPr id="7" name="Date Placeholder 3">
            <a:extLst>
              <a:ext uri="{FF2B5EF4-FFF2-40B4-BE49-F238E27FC236}">
                <a16:creationId xmlns:a16="http://schemas.microsoft.com/office/drawing/2014/main" id="{BD11349B-1B7B-41E0-9BA3-99291108A7AD}"/>
              </a:ext>
            </a:extLst>
          </p:cNvPr>
          <p:cNvSpPr>
            <a:spLocks noGrp="1"/>
          </p:cNvSpPr>
          <p:nvPr>
            <p:ph type="dt" sz="half" idx="10"/>
          </p:nvPr>
        </p:nvSpPr>
        <p:spPr>
          <a:xfrm>
            <a:off x="558800" y="6480177"/>
            <a:ext cx="1882648" cy="365125"/>
          </a:xfrm>
        </p:spPr>
        <p:txBody>
          <a:bodyPr/>
          <a:lstStyle/>
          <a:p>
            <a:fld id="{A05CBAE8-EC59-4C3F-BFF4-DF54C7B9390D}" type="datetime1">
              <a:rPr lang="en-US" smtClean="0"/>
              <a:t>10/20/23</a:t>
            </a:fld>
            <a:endParaRPr lang="en-US"/>
          </a:p>
        </p:txBody>
      </p:sp>
      <p:sp>
        <p:nvSpPr>
          <p:cNvPr id="8" name="Footer Placeholder 4">
            <a:extLst>
              <a:ext uri="{FF2B5EF4-FFF2-40B4-BE49-F238E27FC236}">
                <a16:creationId xmlns:a16="http://schemas.microsoft.com/office/drawing/2014/main" id="{CD00D0F5-4D93-4AF6-AE4B-9A6ED650A5F7}"/>
              </a:ext>
            </a:extLst>
          </p:cNvPr>
          <p:cNvSpPr>
            <a:spLocks noGrp="1"/>
          </p:cNvSpPr>
          <p:nvPr>
            <p:ph type="ftr" sz="quarter" idx="14"/>
          </p:nvPr>
        </p:nvSpPr>
        <p:spPr>
          <a:xfrm>
            <a:off x="3346704" y="6480177"/>
            <a:ext cx="5495544" cy="365125"/>
          </a:xfrm>
        </p:spPr>
        <p:txBody>
          <a:bodyPr/>
          <a:lstStyle/>
          <a:p>
            <a:endParaRPr lang="en-US"/>
          </a:p>
        </p:txBody>
      </p:sp>
    </p:spTree>
    <p:extLst>
      <p:ext uri="{BB962C8B-B14F-4D97-AF65-F5344CB8AC3E}">
        <p14:creationId xmlns:p14="http://schemas.microsoft.com/office/powerpoint/2010/main" val="3798017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1" y="1207042"/>
            <a:ext cx="5113338" cy="1519514"/>
          </a:xfrm>
        </p:spPr>
        <p:txBody>
          <a:bodyPr anchor="t" anchorCtr="0"/>
          <a:lstStyle>
            <a:lvl1pPr algn="r">
              <a:lnSpc>
                <a:spcPct val="85000"/>
              </a:lnSpc>
              <a:defRPr sz="5500" b="0" spc="-100" baseline="0">
                <a:solidFill>
                  <a:schemeClr val="bg1"/>
                </a:solidFill>
              </a:defRPr>
            </a:lvl1pPr>
          </a:lstStyle>
          <a:p>
            <a:r>
              <a:rPr lang="en-US"/>
              <a:t>Click to Edit </a:t>
            </a:r>
            <a:br>
              <a:rPr lang="en-US"/>
            </a:br>
            <a:r>
              <a:rPr lang="en-US"/>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6000" y="2726556"/>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254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93578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4380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3326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Edit Master text styles</a:t>
            </a:r>
          </a:p>
        </p:txBody>
      </p:sp>
      <p:sp>
        <p:nvSpPr>
          <p:cNvPr id="7" name="Text Placeholder 2"/>
          <p:cNvSpPr>
            <a:spLocks noGrp="1"/>
          </p:cNvSpPr>
          <p:nvPr userDrawn="1">
            <p:ph idx="1"/>
          </p:nvPr>
        </p:nvSpPr>
        <p:spPr>
          <a:xfrm>
            <a:off x="479425" y="2373786"/>
            <a:ext cx="3392553"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lvl1pPr>
            <a:lvl2pPr marL="581343">
              <a:lnSpc>
                <a:spcPct val="100000"/>
              </a:lnSpc>
              <a:spcAft>
                <a:spcPts val="0"/>
              </a:spcAft>
              <a:buClr>
                <a:schemeClr val="accent1"/>
              </a:buClr>
              <a:defRPr/>
            </a:lvl2pPr>
          </a:lstStyle>
          <a:p>
            <a:pPr lvl="0"/>
            <a:r>
              <a:rPr lang="en-US"/>
              <a:t>Edit Master text styles</a:t>
            </a:r>
          </a:p>
          <a:p>
            <a:pPr lvl="1"/>
            <a:r>
              <a:rPr lang="en-US"/>
              <a:t>Second level</a:t>
            </a:r>
          </a:p>
        </p:txBody>
      </p:sp>
      <p:sp>
        <p:nvSpPr>
          <p:cNvPr id="14" name="Text Placeholder 2"/>
          <p:cNvSpPr>
            <a:spLocks noGrp="1"/>
          </p:cNvSpPr>
          <p:nvPr userDrawn="1">
            <p:ph idx="18"/>
          </p:nvPr>
        </p:nvSpPr>
        <p:spPr>
          <a:xfrm>
            <a:off x="8300113" y="2373786"/>
            <a:ext cx="3412462"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lvl1pPr>
            <a:lvl2pPr marL="581343">
              <a:lnSpc>
                <a:spcPct val="100000"/>
              </a:lnSpc>
              <a:spcAft>
                <a:spcPts val="0"/>
              </a:spcAft>
              <a:buClr>
                <a:schemeClr val="accent1"/>
              </a:buClr>
              <a:defRPr>
                <a:solidFill>
                  <a:srgbClr val="383838"/>
                </a:solidFill>
              </a:defRPr>
            </a:lvl2pPr>
          </a:lstStyle>
          <a:p>
            <a:pPr lvl="0"/>
            <a:r>
              <a:rPr lang="en-US"/>
              <a:t>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3837660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Edit Master text styles</a:t>
            </a:r>
          </a:p>
        </p:txBody>
      </p:sp>
      <p:sp>
        <p:nvSpPr>
          <p:cNvPr id="9" name="Content Placeholder 8"/>
          <p:cNvSpPr>
            <a:spLocks noGrp="1"/>
          </p:cNvSpPr>
          <p:nvPr>
            <p:ph sz="quarter" idx="21"/>
          </p:nvPr>
        </p:nvSpPr>
        <p:spPr>
          <a:xfrm>
            <a:off x="8299119" y="2372564"/>
            <a:ext cx="3413455" cy="3608387"/>
          </a:xfrm>
        </p:spPr>
        <p:txBody>
          <a:bodyPr/>
          <a:lstStyle>
            <a:lvl1pPr marL="342900" indent="-342900">
              <a:lnSpc>
                <a:spcPct val="100000"/>
              </a:lnSpc>
              <a:spcBef>
                <a:spcPts val="600"/>
              </a:spcBef>
              <a:spcAft>
                <a:spcPts val="0"/>
              </a:spcAft>
              <a:buClr>
                <a:schemeClr val="accent1"/>
              </a:buClr>
              <a:buFont typeface="Arial" charset="0"/>
              <a:buChar char="•"/>
              <a:defRPr sz="2000"/>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08387"/>
          </a:xfrm>
        </p:spPr>
        <p:txBody>
          <a:bodyPr/>
          <a:lstStyle>
            <a:lvl1pPr marL="342900" indent="-342900">
              <a:lnSpc>
                <a:spcPct val="100000"/>
              </a:lnSpc>
              <a:spcBef>
                <a:spcPts val="600"/>
              </a:spcBef>
              <a:spcAft>
                <a:spcPts val="0"/>
              </a:spcAft>
              <a:buClr>
                <a:schemeClr val="accent1"/>
              </a:buClr>
              <a:buFont typeface="Arial" charset="0"/>
              <a:buChar char="•"/>
              <a:defRPr sz="2000"/>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08387"/>
          </a:xfrm>
        </p:spPr>
        <p:txBody>
          <a:bodyPr/>
          <a:lstStyle>
            <a:lvl1pPr marL="342900" indent="-342900">
              <a:lnSpc>
                <a:spcPct val="100000"/>
              </a:lnSpc>
              <a:spcBef>
                <a:spcPts val="600"/>
              </a:spcBef>
              <a:spcAft>
                <a:spcPts val="0"/>
              </a:spcAft>
              <a:buClr>
                <a:schemeClr val="accent1"/>
              </a:buClr>
              <a:buFont typeface="Arial" charset="0"/>
              <a:buChar char="•"/>
              <a:defRPr sz="2000"/>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1930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Edit Master text styles</a:t>
            </a:r>
          </a:p>
        </p:txBody>
      </p:sp>
      <p:sp>
        <p:nvSpPr>
          <p:cNvPr id="18" name="Text Placeholder 2"/>
          <p:cNvSpPr>
            <a:spLocks noGrp="1"/>
          </p:cNvSpPr>
          <p:nvPr>
            <p:ph idx="1"/>
          </p:nvPr>
        </p:nvSpPr>
        <p:spPr>
          <a:xfrm>
            <a:off x="479425" y="1631112"/>
            <a:ext cx="2619375"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lvl1pPr>
            <a:lvl2pPr marL="581343">
              <a:lnSpc>
                <a:spcPct val="100000"/>
              </a:lnSpc>
              <a:spcAft>
                <a:spcPts val="0"/>
              </a:spcAft>
              <a:buClr>
                <a:schemeClr val="accent1"/>
              </a:buClr>
              <a:defRPr sz="2000">
                <a:solidFill>
                  <a:srgbClr val="383838"/>
                </a:solidFill>
              </a:defRPr>
            </a:lvl2pPr>
          </a:lstStyle>
          <a:p>
            <a:pPr lvl="0"/>
            <a:r>
              <a:rPr lang="en-US"/>
              <a:t>Edit Master text styles</a:t>
            </a:r>
          </a:p>
          <a:p>
            <a:pPr lvl="1"/>
            <a:r>
              <a:rPr lang="en-US"/>
              <a:t>Second level</a:t>
            </a:r>
          </a:p>
        </p:txBody>
      </p:sp>
      <p:sp>
        <p:nvSpPr>
          <p:cNvPr id="7" name="Content Placeholder 3"/>
          <p:cNvSpPr>
            <a:spLocks noGrp="1"/>
          </p:cNvSpPr>
          <p:nvPr>
            <p:ph sz="quarter" idx="21"/>
          </p:nvPr>
        </p:nvSpPr>
        <p:spPr>
          <a:xfrm>
            <a:off x="3416035" y="1631112"/>
            <a:ext cx="8296540" cy="4086426"/>
          </a:xfrm>
        </p:spPr>
        <p:txBody>
          <a:bodyPr/>
          <a:lstStyle>
            <a:lvl1pPr marL="342900" indent="-342900">
              <a:lnSpc>
                <a:spcPct val="100000"/>
              </a:lnSpc>
              <a:spcBef>
                <a:spcPts val="600"/>
              </a:spcBef>
              <a:spcAft>
                <a:spcPts val="0"/>
              </a:spcAft>
              <a:buClr>
                <a:schemeClr val="accent1"/>
              </a:buClr>
              <a:buFont typeface="Arial" charset="0"/>
              <a:buChar char="•"/>
              <a:defRPr sz="2400"/>
            </a:lvl1pPr>
            <a:lvl2pPr marL="581343">
              <a:lnSpc>
                <a:spcPct val="100000"/>
              </a:lnSpc>
              <a:spcAft>
                <a:spcPts val="0"/>
              </a:spcAft>
              <a:buClr>
                <a:schemeClr val="accent1"/>
              </a:buClr>
              <a:defRPr sz="2000">
                <a:solidFill>
                  <a:srgbClr val="383838"/>
                </a:solidFill>
              </a:defRPr>
            </a:lvl2pPr>
            <a:lvl3pPr marL="947103">
              <a:lnSpc>
                <a:spcPct val="100000"/>
              </a:lnSpc>
              <a:spcAft>
                <a:spcPts val="0"/>
              </a:spcAft>
              <a:buClr>
                <a:schemeClr val="accent1"/>
              </a:buClr>
              <a:defRPr sz="1800">
                <a:solidFill>
                  <a:srgbClr val="383838"/>
                </a:solidFill>
              </a:defRPr>
            </a:lvl3pPr>
            <a:lvl4pPr marL="1293178" indent="-173038">
              <a:lnSpc>
                <a:spcPct val="100000"/>
              </a:lnSpc>
              <a:spcAft>
                <a:spcPts val="0"/>
              </a:spcAft>
              <a:buClr>
                <a:schemeClr val="accent1"/>
              </a:buClr>
              <a:buFont typeface="Arial" charset="0"/>
              <a:buChar char="•"/>
              <a:defRPr sz="1800">
                <a:solidFill>
                  <a:srgbClr val="383838"/>
                </a:solidFill>
              </a:defRPr>
            </a:lvl4pPr>
            <a:lvl5pPr marL="1518603">
              <a:lnSpc>
                <a:spcPct val="100000"/>
              </a:lnSpc>
              <a:spcAft>
                <a:spcPts val="0"/>
              </a:spcAft>
              <a:buClr>
                <a:schemeClr val="accent1"/>
              </a:buClr>
              <a:defRPr sz="1800">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956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930F-5B51-4519-A95B-3F4445137E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443126-0603-4112-97DA-8D0A7D056D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39992-F52D-42A7-AB2C-057CBAE2BF2C}"/>
              </a:ext>
            </a:extLst>
          </p:cNvPr>
          <p:cNvSpPr>
            <a:spLocks noGrp="1"/>
          </p:cNvSpPr>
          <p:nvPr>
            <p:ph type="dt" sz="half" idx="10"/>
          </p:nvPr>
        </p:nvSpPr>
        <p:spPr/>
        <p:txBody>
          <a:bodyPr/>
          <a:lstStyle/>
          <a:p>
            <a:fld id="{C12219EF-11EB-4A33-974D-766B326BBF42}" type="datetime1">
              <a:rPr lang="en-US" smtClean="0"/>
              <a:t>10/20/23</a:t>
            </a:fld>
            <a:endParaRPr lang="en-US"/>
          </a:p>
        </p:txBody>
      </p:sp>
      <p:sp>
        <p:nvSpPr>
          <p:cNvPr id="5" name="Footer Placeholder 4">
            <a:extLst>
              <a:ext uri="{FF2B5EF4-FFF2-40B4-BE49-F238E27FC236}">
                <a16:creationId xmlns:a16="http://schemas.microsoft.com/office/drawing/2014/main" id="{74B40663-6148-40EF-B6C0-C7AF4B2DA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4E1FE-96F2-4F29-8476-95620F9B84AD}"/>
              </a:ext>
            </a:extLst>
          </p:cNvPr>
          <p:cNvSpPr>
            <a:spLocks noGrp="1"/>
          </p:cNvSpPr>
          <p:nvPr>
            <p:ph type="sldNum" sz="quarter" idx="12"/>
          </p:nvPr>
        </p:nvSpPr>
        <p:spPr/>
        <p:txBody>
          <a:bodyPr/>
          <a:lstStyle/>
          <a:p>
            <a:fld id="{99BC1C73-9708-47CD-B181-4C0BE5191C18}" type="slidenum">
              <a:rPr lang="en-US" smtClean="0"/>
              <a:t>‹#›</a:t>
            </a:fld>
            <a:endParaRPr lang="en-US"/>
          </a:p>
        </p:txBody>
      </p:sp>
    </p:spTree>
    <p:extLst>
      <p:ext uri="{BB962C8B-B14F-4D97-AF65-F5344CB8AC3E}">
        <p14:creationId xmlns:p14="http://schemas.microsoft.com/office/powerpoint/2010/main" val="2192742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Edit Master text styles</a:t>
            </a:r>
          </a:p>
        </p:txBody>
      </p:sp>
      <p:sp>
        <p:nvSpPr>
          <p:cNvPr id="6" name="Content Placeholder 5"/>
          <p:cNvSpPr>
            <a:spLocks noGrp="1"/>
          </p:cNvSpPr>
          <p:nvPr>
            <p:ph sz="quarter" idx="15"/>
          </p:nvPr>
        </p:nvSpPr>
        <p:spPr>
          <a:xfrm>
            <a:off x="9037637" y="1629597"/>
            <a:ext cx="2674937" cy="4086428"/>
          </a:xfrm>
        </p:spPr>
        <p:txBody>
          <a:bodyPr/>
          <a:lstStyle>
            <a:lvl1pPr marL="342900" indent="-342900">
              <a:lnSpc>
                <a:spcPct val="100000"/>
              </a:lnSpc>
              <a:spcBef>
                <a:spcPts val="600"/>
              </a:spcBef>
              <a:spcAft>
                <a:spcPts val="0"/>
              </a:spcAft>
              <a:buClr>
                <a:schemeClr val="accent1"/>
              </a:buClr>
              <a:buFont typeface="Arial" charset="0"/>
              <a:buChar char="•"/>
              <a:defRPr sz="2400"/>
            </a:lvl1pPr>
            <a:lvl2pPr marL="581343">
              <a:lnSpc>
                <a:spcPct val="100000"/>
              </a:lnSpc>
              <a:spcAft>
                <a:spcPts val="0"/>
              </a:spcAft>
              <a:buClr>
                <a:schemeClr val="accent1"/>
              </a:buClr>
              <a:defRPr sz="2000">
                <a:solidFill>
                  <a:srgbClr val="383838"/>
                </a:solidFill>
              </a:defRPr>
            </a:lvl2pPr>
          </a:lstStyle>
          <a:p>
            <a:pPr lvl="0"/>
            <a:r>
              <a:rPr lang="en-US"/>
              <a:t>Edit Master text styles</a:t>
            </a:r>
          </a:p>
          <a:p>
            <a:pPr lvl="1"/>
            <a:r>
              <a:rPr lang="en-US"/>
              <a:t>Second level</a:t>
            </a:r>
          </a:p>
        </p:txBody>
      </p:sp>
      <p:sp>
        <p:nvSpPr>
          <p:cNvPr id="8" name="Content Placeholder 3"/>
          <p:cNvSpPr>
            <a:spLocks noGrp="1"/>
          </p:cNvSpPr>
          <p:nvPr>
            <p:ph sz="quarter" idx="21"/>
          </p:nvPr>
        </p:nvSpPr>
        <p:spPr>
          <a:xfrm>
            <a:off x="479425" y="1629287"/>
            <a:ext cx="8348664" cy="4086225"/>
          </a:xfrm>
        </p:spPr>
        <p:txBody>
          <a:bodyPr/>
          <a:lstStyle>
            <a:lvl1pPr marL="342900" indent="-342900">
              <a:lnSpc>
                <a:spcPct val="100000"/>
              </a:lnSpc>
              <a:spcBef>
                <a:spcPts val="600"/>
              </a:spcBef>
              <a:spcAft>
                <a:spcPts val="0"/>
              </a:spcAft>
              <a:buClr>
                <a:schemeClr val="accent1"/>
              </a:buClr>
              <a:buFont typeface="Arial" charset="0"/>
              <a:buChar char="•"/>
              <a:defRPr sz="2400"/>
            </a:lvl1pPr>
            <a:lvl2pPr marL="581343">
              <a:lnSpc>
                <a:spcPct val="100000"/>
              </a:lnSpc>
              <a:spcAft>
                <a:spcPts val="0"/>
              </a:spcAft>
              <a:buClr>
                <a:schemeClr val="accent1"/>
              </a:buClr>
              <a:defRPr sz="2000">
                <a:solidFill>
                  <a:srgbClr val="383838"/>
                </a:solidFill>
              </a:defRPr>
            </a:lvl2pPr>
            <a:lvl3pPr marL="947103">
              <a:lnSpc>
                <a:spcPct val="100000"/>
              </a:lnSpc>
              <a:spcAft>
                <a:spcPts val="0"/>
              </a:spcAft>
              <a:buClr>
                <a:schemeClr val="accent1"/>
              </a:buClr>
              <a:defRPr sz="1800">
                <a:solidFill>
                  <a:srgbClr val="383838"/>
                </a:solidFill>
              </a:defRPr>
            </a:lvl3pPr>
            <a:lvl4pPr marL="1293178" indent="-173038">
              <a:lnSpc>
                <a:spcPct val="100000"/>
              </a:lnSpc>
              <a:spcAft>
                <a:spcPts val="0"/>
              </a:spcAft>
              <a:buClr>
                <a:schemeClr val="accent1"/>
              </a:buClr>
              <a:buFont typeface="Arial" charset="0"/>
              <a:buChar char="•"/>
              <a:defRPr sz="1800">
                <a:solidFill>
                  <a:srgbClr val="383838"/>
                </a:solidFill>
              </a:defRPr>
            </a:lvl4pPr>
            <a:lvl5pPr marL="1518603">
              <a:lnSpc>
                <a:spcPct val="100000"/>
              </a:lnSpc>
              <a:spcAft>
                <a:spcPts val="0"/>
              </a:spcAft>
              <a:buClr>
                <a:schemeClr val="accent1"/>
              </a:buClr>
              <a:defRPr sz="1800">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536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88736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Edit Master text styles</a:t>
            </a:r>
          </a:p>
        </p:txBody>
      </p:sp>
      <p:sp>
        <p:nvSpPr>
          <p:cNvPr id="7" name="Text Placeholder 2"/>
          <p:cNvSpPr>
            <a:spLocks noGrp="1"/>
          </p:cNvSpPr>
          <p:nvPr>
            <p:ph idx="1"/>
          </p:nvPr>
        </p:nvSpPr>
        <p:spPr>
          <a:xfrm>
            <a:off x="479425" y="1629080"/>
            <a:ext cx="5481108" cy="4086426"/>
          </a:xfrm>
          <a:prstGeom prst="rect">
            <a:avLst/>
          </a:prstGeom>
        </p:spPr>
        <p:txBody>
          <a:bodyPr/>
          <a:lstStyle>
            <a:lvl1pPr marL="342900" indent="-342900">
              <a:lnSpc>
                <a:spcPct val="100000"/>
              </a:lnSpc>
              <a:spcAft>
                <a:spcPts val="0"/>
              </a:spcAft>
              <a:buClr>
                <a:schemeClr val="accent1"/>
              </a:buClr>
              <a:buFont typeface="Arial" charset="0"/>
              <a:buChar char="•"/>
              <a:defRPr sz="2400"/>
            </a:lvl1pPr>
            <a:lvl2pPr>
              <a:lnSpc>
                <a:spcPct val="100000"/>
              </a:lnSpc>
              <a:spcBef>
                <a:spcPts val="0"/>
              </a:spcBef>
              <a:spcAft>
                <a:spcPts val="0"/>
              </a:spcAft>
              <a:buClr>
                <a:schemeClr val="accent1"/>
              </a:buClr>
              <a:defRPr sz="2000">
                <a:solidFill>
                  <a:srgbClr val="383838"/>
                </a:solidFill>
              </a:defRPr>
            </a:lvl2pPr>
            <a:lvl3pPr>
              <a:lnSpc>
                <a:spcPct val="100000"/>
              </a:lnSpc>
              <a:spcBef>
                <a:spcPts val="0"/>
              </a:spcBef>
              <a:spcAft>
                <a:spcPts val="0"/>
              </a:spcAft>
              <a:buClr>
                <a:schemeClr val="accent1"/>
              </a:buClr>
              <a:defRPr sz="1800">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086427"/>
          </a:xfrm>
        </p:spPr>
        <p:txBody>
          <a:bodyPr/>
          <a:lstStyle>
            <a:lvl1pPr marL="0" indent="0">
              <a:buClr>
                <a:schemeClr val="accent1"/>
              </a:buClr>
              <a:buNone/>
              <a:defRPr sz="2200"/>
            </a:lvl1pPr>
          </a:lstStyle>
          <a:p>
            <a:pPr lvl="0"/>
            <a:r>
              <a:rPr lang="en-US" noProof="0"/>
              <a:t>Click icon to add picture</a:t>
            </a:r>
          </a:p>
        </p:txBody>
      </p:sp>
    </p:spTree>
    <p:extLst>
      <p:ext uri="{BB962C8B-B14F-4D97-AF65-F5344CB8AC3E}">
        <p14:creationId xmlns:p14="http://schemas.microsoft.com/office/powerpoint/2010/main" val="1445616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758453"/>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4039013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992094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628" y="358343"/>
            <a:ext cx="10135735" cy="558487"/>
          </a:xfrm>
        </p:spPr>
        <p:txBody>
          <a:bodyPr/>
          <a:lstStyle>
            <a:lvl1pPr>
              <a:defRPr spc="0"/>
            </a:lvl1pPr>
          </a:lstStyle>
          <a:p>
            <a:r>
              <a:rPr lang="en-GB" noProof="0"/>
              <a:t>Click to edit master title style</a:t>
            </a:r>
          </a:p>
        </p:txBody>
      </p:sp>
      <p:sp>
        <p:nvSpPr>
          <p:cNvPr id="3" name="Content Placeholder 2"/>
          <p:cNvSpPr>
            <a:spLocks noGrp="1"/>
          </p:cNvSpPr>
          <p:nvPr>
            <p:ph idx="1" hasCustomPrompt="1"/>
          </p:nvPr>
        </p:nvSpPr>
        <p:spPr>
          <a:xfrm>
            <a:off x="817796" y="1435101"/>
            <a:ext cx="10131702" cy="4564984"/>
          </a:xfrm>
        </p:spPr>
        <p:txBody>
          <a:bodyPr/>
          <a:lstStyle>
            <a:lvl1pPr marL="239937" indent="-239937">
              <a:lnSpc>
                <a:spcPct val="100000"/>
              </a:lnSpc>
              <a:defRPr sz="2400" spc="0"/>
            </a:lvl1pPr>
            <a:lvl2pPr marL="479876" indent="-239937">
              <a:lnSpc>
                <a:spcPct val="100000"/>
              </a:lnSpc>
              <a:defRPr sz="2000" spc="0"/>
            </a:lvl2pPr>
            <a:lvl3pPr marL="719813"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spc="0"/>
            </a:lvl3pPr>
            <a:lvl4pPr>
              <a:defRPr sz="2000"/>
            </a:lvl4pPr>
          </a:lstStyle>
          <a:p>
            <a:pPr lvl="0"/>
            <a:r>
              <a:rPr lang="en-GB" noProof="0"/>
              <a:t>Click to edit master text styles</a:t>
            </a:r>
          </a:p>
          <a:p>
            <a:pPr lvl="1"/>
            <a:r>
              <a:rPr lang="en-GB" noProof="0"/>
              <a:t>Second level</a:t>
            </a:r>
          </a:p>
          <a:p>
            <a:pPr lvl="2"/>
            <a:r>
              <a:rPr lang="en-GB" noProof="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a:t>Fourth level</a:t>
            </a:r>
          </a:p>
          <a:p>
            <a:pPr lvl="2"/>
            <a:endParaRPr lang="en-GB" noProof="0"/>
          </a:p>
        </p:txBody>
      </p:sp>
    </p:spTree>
    <p:extLst>
      <p:ext uri="{BB962C8B-B14F-4D97-AF65-F5344CB8AC3E}">
        <p14:creationId xmlns:p14="http://schemas.microsoft.com/office/powerpoint/2010/main" val="5981095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1 Colum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911F-8859-488C-A470-A6A0CB0A577D}"/>
              </a:ext>
            </a:extLst>
          </p:cNvPr>
          <p:cNvSpPr>
            <a:spLocks noGrp="1"/>
          </p:cNvSpPr>
          <p:nvPr>
            <p:ph type="title"/>
          </p:nvPr>
        </p:nvSpPr>
        <p:spPr/>
        <p:txBody>
          <a:bodyPr/>
          <a:lstStyle/>
          <a:p>
            <a:r>
              <a:rPr lang="en-US"/>
              <a:t>Click to edit Master title style</a:t>
            </a:r>
          </a:p>
        </p:txBody>
      </p:sp>
      <p:sp>
        <p:nvSpPr>
          <p:cNvPr id="8" name="Content Placeholder 5">
            <a:extLst>
              <a:ext uri="{FF2B5EF4-FFF2-40B4-BE49-F238E27FC236}">
                <a16:creationId xmlns:a16="http://schemas.microsoft.com/office/drawing/2014/main" id="{B5BA16DB-926A-4D18-BD11-DC040C61A0B3}"/>
              </a:ext>
            </a:extLst>
          </p:cNvPr>
          <p:cNvSpPr>
            <a:spLocks noGrp="1"/>
          </p:cNvSpPr>
          <p:nvPr>
            <p:ph sz="quarter" idx="11"/>
          </p:nvPr>
        </p:nvSpPr>
        <p:spPr>
          <a:xfrm>
            <a:off x="492125" y="2101850"/>
            <a:ext cx="11181531" cy="4086428"/>
          </a:xfrm>
        </p:spPr>
        <p:txBody>
          <a:bodyPr/>
          <a:lstStyle>
            <a:lvl1pPr>
              <a:spcAft>
                <a:spcPts val="1600"/>
              </a:spcAft>
              <a:defRPr lang="en-US" sz="2100" kern="1200" dirty="0" smtClean="0">
                <a:solidFill>
                  <a:schemeClr val="tx2"/>
                </a:solidFill>
                <a:latin typeface="+mn-lt"/>
                <a:ea typeface="+mn-ea"/>
                <a:cs typeface="+mn-cs"/>
              </a:defRPr>
            </a:lvl1pPr>
            <a:lvl2pPr>
              <a:spcAft>
                <a:spcPts val="1200"/>
              </a:spcAft>
              <a:defRPr/>
            </a:lvl2pPr>
            <a:lvl3pPr>
              <a:spcAft>
                <a:spcPts val="1200"/>
              </a:spcAft>
              <a:defRPr/>
            </a:lvl3pPr>
            <a:lvl4pPr>
              <a:spcAft>
                <a:spcPts val="800"/>
              </a:spcAft>
              <a:defRPr/>
            </a:lvl4pPr>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860519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6981" y="6356353"/>
            <a:ext cx="2387419" cy="365125"/>
          </a:xfrm>
          <a:prstGeom prst="rect">
            <a:avLst/>
          </a:prstGeom>
        </p:spPr>
        <p:txBody>
          <a:bodyPr/>
          <a:lstStyle/>
          <a:p>
            <a:fld id="{2567B192-210D-C54A-92F3-14B5B6A7ECA6}" type="datetime1">
              <a:rPr lang="en-GB" smtClean="0"/>
              <a:t>20/10/2023</a:t>
            </a:fld>
            <a:endParaRPr lang="en-US"/>
          </a:p>
        </p:txBody>
      </p:sp>
      <p:sp>
        <p:nvSpPr>
          <p:cNvPr id="5" name="Footer Placeholder 4"/>
          <p:cNvSpPr>
            <a:spLocks noGrp="1"/>
          </p:cNvSpPr>
          <p:nvPr>
            <p:ph type="ftr" sz="quarter" idx="11"/>
          </p:nvPr>
        </p:nvSpPr>
        <p:spPr>
          <a:xfrm>
            <a:off x="3815616" y="6356353"/>
            <a:ext cx="456946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F7022F-BFDE-A24F-8B41-A294A002DD0C}" type="slidenum">
              <a:rPr lang="en-US" smtClean="0"/>
              <a:t>‹#›</a:t>
            </a:fld>
            <a:endParaRPr lang="en-US"/>
          </a:p>
        </p:txBody>
      </p:sp>
    </p:spTree>
    <p:extLst>
      <p:ext uri="{BB962C8B-B14F-4D97-AF65-F5344CB8AC3E}">
        <p14:creationId xmlns:p14="http://schemas.microsoft.com/office/powerpoint/2010/main" val="2452108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6981" y="6356353"/>
            <a:ext cx="2387419" cy="365125"/>
          </a:xfrm>
          <a:prstGeom prst="rect">
            <a:avLst/>
          </a:prstGeom>
        </p:spPr>
        <p:txBody>
          <a:bodyPr/>
          <a:lstStyle/>
          <a:p>
            <a:fld id="{35786560-FA58-5541-BA31-1EC3233720C0}" type="datetime1">
              <a:rPr lang="en-GB" smtClean="0"/>
              <a:t>20/10/2023</a:t>
            </a:fld>
            <a:endParaRPr lang="en-US"/>
          </a:p>
        </p:txBody>
      </p:sp>
      <p:sp>
        <p:nvSpPr>
          <p:cNvPr id="5" name="Footer Placeholder 4"/>
          <p:cNvSpPr>
            <a:spLocks noGrp="1"/>
          </p:cNvSpPr>
          <p:nvPr>
            <p:ph type="ftr" sz="quarter" idx="11"/>
          </p:nvPr>
        </p:nvSpPr>
        <p:spPr>
          <a:xfrm>
            <a:off x="3815616" y="6356353"/>
            <a:ext cx="4569464"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9F7022F-BFDE-A24F-8B41-A294A002DD0C}" type="slidenum">
              <a:rPr lang="en-US" smtClean="0"/>
              <a:t>‹#›</a:t>
            </a:fld>
            <a:endParaRPr lang="en-US"/>
          </a:p>
        </p:txBody>
      </p:sp>
    </p:spTree>
    <p:extLst>
      <p:ext uri="{BB962C8B-B14F-4D97-AF65-F5344CB8AC3E}">
        <p14:creationId xmlns:p14="http://schemas.microsoft.com/office/powerpoint/2010/main" val="194488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418D-0556-47C2-B31E-35E388ABD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77BD70-30A4-4AFD-9583-736B91D4E8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4E63CA-3CA1-489F-B02C-92C49CE13180}"/>
              </a:ext>
            </a:extLst>
          </p:cNvPr>
          <p:cNvSpPr>
            <a:spLocks noGrp="1"/>
          </p:cNvSpPr>
          <p:nvPr>
            <p:ph type="dt" sz="half" idx="10"/>
          </p:nvPr>
        </p:nvSpPr>
        <p:spPr/>
        <p:txBody>
          <a:bodyPr/>
          <a:lstStyle/>
          <a:p>
            <a:fld id="{782013C2-C898-44A9-8C0F-D0EB0BADF56A}" type="datetime1">
              <a:rPr lang="en-US" smtClean="0"/>
              <a:t>10/20/23</a:t>
            </a:fld>
            <a:endParaRPr lang="en-US"/>
          </a:p>
        </p:txBody>
      </p:sp>
      <p:sp>
        <p:nvSpPr>
          <p:cNvPr id="5" name="Footer Placeholder 4">
            <a:extLst>
              <a:ext uri="{FF2B5EF4-FFF2-40B4-BE49-F238E27FC236}">
                <a16:creationId xmlns:a16="http://schemas.microsoft.com/office/drawing/2014/main" id="{2660FEDF-7843-4C6B-8760-11211AD74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71410-17EF-4021-A9BE-EA2E86D89DC4}"/>
              </a:ext>
            </a:extLst>
          </p:cNvPr>
          <p:cNvSpPr>
            <a:spLocks noGrp="1"/>
          </p:cNvSpPr>
          <p:nvPr>
            <p:ph type="sldNum" sz="quarter" idx="12"/>
          </p:nvPr>
        </p:nvSpPr>
        <p:spPr/>
        <p:txBody>
          <a:bodyPr/>
          <a:lstStyle/>
          <a:p>
            <a:fld id="{99BC1C73-9708-47CD-B181-4C0BE5191C18}" type="slidenum">
              <a:rPr lang="en-US" smtClean="0"/>
              <a:t>‹#›</a:t>
            </a:fld>
            <a:endParaRPr lang="en-US"/>
          </a:p>
        </p:txBody>
      </p:sp>
    </p:spTree>
    <p:extLst>
      <p:ext uri="{BB962C8B-B14F-4D97-AF65-F5344CB8AC3E}">
        <p14:creationId xmlns:p14="http://schemas.microsoft.com/office/powerpoint/2010/main" val="263988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745A-A0B3-4A0C-A3F5-57D70E79D2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A34DC8-20C9-4162-B267-D3279868FA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50A33C-714F-4AF1-91EE-3B9DB8AD4E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9A1927-5F14-4E0C-9CC1-1AE46EDC62B9}"/>
              </a:ext>
            </a:extLst>
          </p:cNvPr>
          <p:cNvSpPr>
            <a:spLocks noGrp="1"/>
          </p:cNvSpPr>
          <p:nvPr>
            <p:ph type="dt" sz="half" idx="10"/>
          </p:nvPr>
        </p:nvSpPr>
        <p:spPr/>
        <p:txBody>
          <a:bodyPr/>
          <a:lstStyle/>
          <a:p>
            <a:fld id="{3910DF29-CEB0-4F46-85E0-D4645BA0FDBC}" type="datetime1">
              <a:rPr lang="en-US" smtClean="0"/>
              <a:t>10/20/23</a:t>
            </a:fld>
            <a:endParaRPr lang="en-US"/>
          </a:p>
        </p:txBody>
      </p:sp>
      <p:sp>
        <p:nvSpPr>
          <p:cNvPr id="6" name="Footer Placeholder 5">
            <a:extLst>
              <a:ext uri="{FF2B5EF4-FFF2-40B4-BE49-F238E27FC236}">
                <a16:creationId xmlns:a16="http://schemas.microsoft.com/office/drawing/2014/main" id="{B4E9C695-035A-4922-AA14-88272CF63C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260FB-E63D-41CA-AABA-68EF5609F290}"/>
              </a:ext>
            </a:extLst>
          </p:cNvPr>
          <p:cNvSpPr>
            <a:spLocks noGrp="1"/>
          </p:cNvSpPr>
          <p:nvPr>
            <p:ph type="sldNum" sz="quarter" idx="12"/>
          </p:nvPr>
        </p:nvSpPr>
        <p:spPr/>
        <p:txBody>
          <a:bodyPr/>
          <a:lstStyle/>
          <a:p>
            <a:fld id="{99BC1C73-9708-47CD-B181-4C0BE5191C18}" type="slidenum">
              <a:rPr lang="en-US" smtClean="0"/>
              <a:t>‹#›</a:t>
            </a:fld>
            <a:endParaRPr lang="en-US"/>
          </a:p>
        </p:txBody>
      </p:sp>
    </p:spTree>
    <p:extLst>
      <p:ext uri="{BB962C8B-B14F-4D97-AF65-F5344CB8AC3E}">
        <p14:creationId xmlns:p14="http://schemas.microsoft.com/office/powerpoint/2010/main" val="298385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8C8F-441D-43DF-93F1-E8CE0523B2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5C77B1-725F-453A-B54B-41F4FC958C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DF0C8B-F8A1-4232-999E-759CC07A3F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3F40E7-64C9-442A-AE5B-7865EEFF6D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177AF1-ADE1-4113-9654-1BB47179BD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8B0C3A-B0F7-490A-A969-970EB8209F07}"/>
              </a:ext>
            </a:extLst>
          </p:cNvPr>
          <p:cNvSpPr>
            <a:spLocks noGrp="1"/>
          </p:cNvSpPr>
          <p:nvPr>
            <p:ph type="dt" sz="half" idx="10"/>
          </p:nvPr>
        </p:nvSpPr>
        <p:spPr/>
        <p:txBody>
          <a:bodyPr/>
          <a:lstStyle/>
          <a:p>
            <a:fld id="{7434E24B-1B5A-406B-BC03-F14853CF426C}" type="datetime1">
              <a:rPr lang="en-US" smtClean="0"/>
              <a:t>10/20/23</a:t>
            </a:fld>
            <a:endParaRPr lang="en-US"/>
          </a:p>
        </p:txBody>
      </p:sp>
      <p:sp>
        <p:nvSpPr>
          <p:cNvPr id="8" name="Footer Placeholder 7">
            <a:extLst>
              <a:ext uri="{FF2B5EF4-FFF2-40B4-BE49-F238E27FC236}">
                <a16:creationId xmlns:a16="http://schemas.microsoft.com/office/drawing/2014/main" id="{8CE8B57E-9B8C-4CFB-87FF-375D8B8E9B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FFBE4D-C005-4F9B-9F31-802A7811259E}"/>
              </a:ext>
            </a:extLst>
          </p:cNvPr>
          <p:cNvSpPr>
            <a:spLocks noGrp="1"/>
          </p:cNvSpPr>
          <p:nvPr>
            <p:ph type="sldNum" sz="quarter" idx="12"/>
          </p:nvPr>
        </p:nvSpPr>
        <p:spPr/>
        <p:txBody>
          <a:bodyPr/>
          <a:lstStyle/>
          <a:p>
            <a:fld id="{99BC1C73-9708-47CD-B181-4C0BE5191C18}" type="slidenum">
              <a:rPr lang="en-US" smtClean="0"/>
              <a:t>‹#›</a:t>
            </a:fld>
            <a:endParaRPr lang="en-US"/>
          </a:p>
        </p:txBody>
      </p:sp>
    </p:spTree>
    <p:extLst>
      <p:ext uri="{BB962C8B-B14F-4D97-AF65-F5344CB8AC3E}">
        <p14:creationId xmlns:p14="http://schemas.microsoft.com/office/powerpoint/2010/main" val="147240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0337-D125-4415-9656-4E80555D34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331E26-E1BA-4057-853E-036582177C79}"/>
              </a:ext>
            </a:extLst>
          </p:cNvPr>
          <p:cNvSpPr>
            <a:spLocks noGrp="1"/>
          </p:cNvSpPr>
          <p:nvPr>
            <p:ph type="dt" sz="half" idx="10"/>
          </p:nvPr>
        </p:nvSpPr>
        <p:spPr/>
        <p:txBody>
          <a:bodyPr/>
          <a:lstStyle/>
          <a:p>
            <a:fld id="{6376D0BF-0AE8-43DD-A6C1-216DFA478B9D}" type="datetime1">
              <a:rPr lang="en-US" smtClean="0"/>
              <a:t>10/20/23</a:t>
            </a:fld>
            <a:endParaRPr lang="en-US"/>
          </a:p>
        </p:txBody>
      </p:sp>
      <p:sp>
        <p:nvSpPr>
          <p:cNvPr id="4" name="Footer Placeholder 3">
            <a:extLst>
              <a:ext uri="{FF2B5EF4-FFF2-40B4-BE49-F238E27FC236}">
                <a16:creationId xmlns:a16="http://schemas.microsoft.com/office/drawing/2014/main" id="{2B17B8EE-D36E-43DD-8D40-6137C3DAD2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120120-8042-4BF0-B295-020C679AF72E}"/>
              </a:ext>
            </a:extLst>
          </p:cNvPr>
          <p:cNvSpPr>
            <a:spLocks noGrp="1"/>
          </p:cNvSpPr>
          <p:nvPr>
            <p:ph type="sldNum" sz="quarter" idx="12"/>
          </p:nvPr>
        </p:nvSpPr>
        <p:spPr/>
        <p:txBody>
          <a:bodyPr/>
          <a:lstStyle/>
          <a:p>
            <a:fld id="{99BC1C73-9708-47CD-B181-4C0BE5191C18}" type="slidenum">
              <a:rPr lang="en-US" smtClean="0"/>
              <a:t>‹#›</a:t>
            </a:fld>
            <a:endParaRPr lang="en-US"/>
          </a:p>
        </p:txBody>
      </p:sp>
    </p:spTree>
    <p:extLst>
      <p:ext uri="{BB962C8B-B14F-4D97-AF65-F5344CB8AC3E}">
        <p14:creationId xmlns:p14="http://schemas.microsoft.com/office/powerpoint/2010/main" val="47990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7DE75B-C530-41AE-9019-CEACDB7EC33A}"/>
              </a:ext>
            </a:extLst>
          </p:cNvPr>
          <p:cNvSpPr>
            <a:spLocks noGrp="1"/>
          </p:cNvSpPr>
          <p:nvPr>
            <p:ph type="dt" sz="half" idx="10"/>
          </p:nvPr>
        </p:nvSpPr>
        <p:spPr/>
        <p:txBody>
          <a:bodyPr/>
          <a:lstStyle/>
          <a:p>
            <a:fld id="{2713C9FA-55FA-40BB-969D-2B6BDD2D10DC}" type="datetime1">
              <a:rPr lang="en-US" smtClean="0"/>
              <a:t>10/20/23</a:t>
            </a:fld>
            <a:endParaRPr lang="en-US"/>
          </a:p>
        </p:txBody>
      </p:sp>
      <p:sp>
        <p:nvSpPr>
          <p:cNvPr id="3" name="Footer Placeholder 2">
            <a:extLst>
              <a:ext uri="{FF2B5EF4-FFF2-40B4-BE49-F238E27FC236}">
                <a16:creationId xmlns:a16="http://schemas.microsoft.com/office/drawing/2014/main" id="{D6324477-E8B5-487A-B7E7-D8569FE1DA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D43EBE-8BEA-4BE2-8982-BAF2588361B7}"/>
              </a:ext>
            </a:extLst>
          </p:cNvPr>
          <p:cNvSpPr>
            <a:spLocks noGrp="1"/>
          </p:cNvSpPr>
          <p:nvPr>
            <p:ph type="sldNum" sz="quarter" idx="12"/>
          </p:nvPr>
        </p:nvSpPr>
        <p:spPr/>
        <p:txBody>
          <a:bodyPr/>
          <a:lstStyle/>
          <a:p>
            <a:fld id="{99BC1C73-9708-47CD-B181-4C0BE5191C18}" type="slidenum">
              <a:rPr lang="en-US" smtClean="0"/>
              <a:t>‹#›</a:t>
            </a:fld>
            <a:endParaRPr lang="en-US"/>
          </a:p>
        </p:txBody>
      </p:sp>
    </p:spTree>
    <p:extLst>
      <p:ext uri="{BB962C8B-B14F-4D97-AF65-F5344CB8AC3E}">
        <p14:creationId xmlns:p14="http://schemas.microsoft.com/office/powerpoint/2010/main" val="322834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49369-8BDF-4B4D-89AE-865E0A1E7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ACCDE0-E73B-4B95-BBC6-69163F78CD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0ACF0D-5F1C-4657-A979-B33094901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8484C-40FD-4C68-8EFE-1185F19FC20C}"/>
              </a:ext>
            </a:extLst>
          </p:cNvPr>
          <p:cNvSpPr>
            <a:spLocks noGrp="1"/>
          </p:cNvSpPr>
          <p:nvPr>
            <p:ph type="dt" sz="half" idx="10"/>
          </p:nvPr>
        </p:nvSpPr>
        <p:spPr/>
        <p:txBody>
          <a:bodyPr/>
          <a:lstStyle/>
          <a:p>
            <a:fld id="{F975B191-19CB-4231-B1CF-AC2B4C0E2428}" type="datetime1">
              <a:rPr lang="en-US" smtClean="0"/>
              <a:t>10/20/23</a:t>
            </a:fld>
            <a:endParaRPr lang="en-US"/>
          </a:p>
        </p:txBody>
      </p:sp>
      <p:sp>
        <p:nvSpPr>
          <p:cNvPr id="6" name="Footer Placeholder 5">
            <a:extLst>
              <a:ext uri="{FF2B5EF4-FFF2-40B4-BE49-F238E27FC236}">
                <a16:creationId xmlns:a16="http://schemas.microsoft.com/office/drawing/2014/main" id="{DBBC4998-1A9D-425B-B84F-528B768DC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C8E81-D7F5-429C-A29E-73FC2A493EC4}"/>
              </a:ext>
            </a:extLst>
          </p:cNvPr>
          <p:cNvSpPr>
            <a:spLocks noGrp="1"/>
          </p:cNvSpPr>
          <p:nvPr>
            <p:ph type="sldNum" sz="quarter" idx="12"/>
          </p:nvPr>
        </p:nvSpPr>
        <p:spPr/>
        <p:txBody>
          <a:bodyPr/>
          <a:lstStyle/>
          <a:p>
            <a:fld id="{99BC1C73-9708-47CD-B181-4C0BE5191C18}" type="slidenum">
              <a:rPr lang="en-US" smtClean="0"/>
              <a:t>‹#›</a:t>
            </a:fld>
            <a:endParaRPr lang="en-US"/>
          </a:p>
        </p:txBody>
      </p:sp>
    </p:spTree>
    <p:extLst>
      <p:ext uri="{BB962C8B-B14F-4D97-AF65-F5344CB8AC3E}">
        <p14:creationId xmlns:p14="http://schemas.microsoft.com/office/powerpoint/2010/main" val="416430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4C22-1FA4-4C14-84CD-D18494DBF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937303-A901-432E-9BA1-716FE684D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454455-C43C-4730-A0BA-37CE42CAB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BF2E4-C0B9-4AAF-B735-748FB5AE255E}"/>
              </a:ext>
            </a:extLst>
          </p:cNvPr>
          <p:cNvSpPr>
            <a:spLocks noGrp="1"/>
          </p:cNvSpPr>
          <p:nvPr>
            <p:ph type="dt" sz="half" idx="10"/>
          </p:nvPr>
        </p:nvSpPr>
        <p:spPr/>
        <p:txBody>
          <a:bodyPr/>
          <a:lstStyle/>
          <a:p>
            <a:fld id="{2DB55812-37DB-4730-9D14-B52C21B8FDF6}" type="datetime1">
              <a:rPr lang="en-US" smtClean="0"/>
              <a:t>10/20/23</a:t>
            </a:fld>
            <a:endParaRPr lang="en-US"/>
          </a:p>
        </p:txBody>
      </p:sp>
      <p:sp>
        <p:nvSpPr>
          <p:cNvPr id="6" name="Footer Placeholder 5">
            <a:extLst>
              <a:ext uri="{FF2B5EF4-FFF2-40B4-BE49-F238E27FC236}">
                <a16:creationId xmlns:a16="http://schemas.microsoft.com/office/drawing/2014/main" id="{F74E1D57-95B0-4EAE-BBE1-82CAC0509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C43168-B98C-4246-BB50-FFBAC6B7EC00}"/>
              </a:ext>
            </a:extLst>
          </p:cNvPr>
          <p:cNvSpPr>
            <a:spLocks noGrp="1"/>
          </p:cNvSpPr>
          <p:nvPr>
            <p:ph type="sldNum" sz="quarter" idx="12"/>
          </p:nvPr>
        </p:nvSpPr>
        <p:spPr/>
        <p:txBody>
          <a:bodyPr/>
          <a:lstStyle/>
          <a:p>
            <a:fld id="{99BC1C73-9708-47CD-B181-4C0BE5191C18}" type="slidenum">
              <a:rPr lang="en-US" smtClean="0"/>
              <a:t>‹#›</a:t>
            </a:fld>
            <a:endParaRPr lang="en-US"/>
          </a:p>
        </p:txBody>
      </p:sp>
    </p:spTree>
    <p:extLst>
      <p:ext uri="{BB962C8B-B14F-4D97-AF65-F5344CB8AC3E}">
        <p14:creationId xmlns:p14="http://schemas.microsoft.com/office/powerpoint/2010/main" val="1882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3.emf"/><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UpDiag">
          <a:fgClr>
            <a:schemeClr val="accent2"/>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F5ED3-4AFE-422D-8F77-E83308AE1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12C6C-7A9D-4462-A6DC-E9FE195B3D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D337E-7768-47C2-8479-FB9F7E50D2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8056B-0057-467A-9016-88988066BE72}" type="datetime1">
              <a:rPr lang="en-US" smtClean="0"/>
              <a:t>10/20/23</a:t>
            </a:fld>
            <a:endParaRPr lang="en-US"/>
          </a:p>
        </p:txBody>
      </p:sp>
      <p:sp>
        <p:nvSpPr>
          <p:cNvPr id="5" name="Footer Placeholder 4">
            <a:extLst>
              <a:ext uri="{FF2B5EF4-FFF2-40B4-BE49-F238E27FC236}">
                <a16:creationId xmlns:a16="http://schemas.microsoft.com/office/drawing/2014/main" id="{AB2E60BE-DCAC-46F9-A3CB-14512D0CCC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D6842E-439F-49C7-A6D3-3368F8F5E5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C1C73-9708-47CD-B181-4C0BE5191C18}" type="slidenum">
              <a:rPr lang="en-US" smtClean="0"/>
              <a:t>‹#›</a:t>
            </a:fld>
            <a:endParaRPr lang="en-US"/>
          </a:p>
        </p:txBody>
      </p:sp>
    </p:spTree>
    <p:extLst>
      <p:ext uri="{BB962C8B-B14F-4D97-AF65-F5344CB8AC3E}">
        <p14:creationId xmlns:p14="http://schemas.microsoft.com/office/powerpoint/2010/main" val="191801476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3" r:id="rId3"/>
    <p:sldLayoutId id="2147483725"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TextBox 20"/>
          <p:cNvSpPr txBox="1">
            <a:spLocks noChangeArrowheads="1"/>
          </p:cNvSpPr>
          <p:nvPr userDrawn="1"/>
        </p:nvSpPr>
        <p:spPr bwMode="auto">
          <a:xfrm>
            <a:off x="982663" y="6413179"/>
            <a:ext cx="2758064"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a:solidFill>
                  <a:srgbClr val="7F7F7F"/>
                </a:solidFill>
              </a:rPr>
              <a:t> 2019 Arm Limited</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18"/>
          <a:stretch>
            <a:fillRect/>
          </a:stretch>
        </p:blipFill>
        <p:spPr>
          <a:xfrm>
            <a:off x="10938720" y="6378893"/>
            <a:ext cx="774267" cy="236834"/>
          </a:xfrm>
          <a:prstGeom prst="rect">
            <a:avLst/>
          </a:prstGeom>
        </p:spPr>
      </p:pic>
      <p:pic>
        <p:nvPicPr>
          <p:cNvPr id="4" name="Picture 3">
            <a:extLst>
              <a:ext uri="{FF2B5EF4-FFF2-40B4-BE49-F238E27FC236}">
                <a16:creationId xmlns:a16="http://schemas.microsoft.com/office/drawing/2014/main" id="{4B51E08A-C1F5-4AC2-943B-FA750A24588E}"/>
              </a:ext>
            </a:extLst>
          </p:cNvPr>
          <p:cNvPicPr>
            <a:picLocks noChangeAspect="1"/>
          </p:cNvPicPr>
          <p:nvPr userDrawn="1"/>
        </p:nvPicPr>
        <p:blipFill>
          <a:blip r:embed="rId19"/>
          <a:stretch>
            <a:fillRect/>
          </a:stretch>
        </p:blipFill>
        <p:spPr>
          <a:xfrm>
            <a:off x="10425700" y="-67348"/>
            <a:ext cx="1676545" cy="1091279"/>
          </a:xfrm>
          <a:prstGeom prst="rect">
            <a:avLst/>
          </a:prstGeom>
        </p:spPr>
      </p:pic>
      <p:pic>
        <p:nvPicPr>
          <p:cNvPr id="9" name="Picture 5">
            <a:extLst>
              <a:ext uri="{FF2B5EF4-FFF2-40B4-BE49-F238E27FC236}">
                <a16:creationId xmlns:a16="http://schemas.microsoft.com/office/drawing/2014/main" id="{7A02E4AE-82E3-46AD-A2DA-9952189BB122}"/>
              </a:ext>
            </a:extLst>
          </p:cNvPr>
          <p:cNvPicPr>
            <a:picLocks noChangeAspect="1"/>
          </p:cNvPicPr>
          <p:nvPr userDrawn="1"/>
        </p:nvPicPr>
        <p:blipFill>
          <a:blip r:embed="rId20" cstate="screen">
            <a:extLst>
              <a:ext uri="{28A0092B-C50C-407E-A947-70E740481C1C}">
                <a14:useLocalDpi xmlns:a14="http://schemas.microsoft.com/office/drawing/2010/main"/>
              </a:ext>
            </a:extLst>
          </a:blip>
          <a:srcRect/>
          <a:stretch>
            <a:fillRect/>
          </a:stretch>
        </p:blipFill>
        <p:spPr bwMode="auto">
          <a:xfrm>
            <a:off x="9936790" y="0"/>
            <a:ext cx="27781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2400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cl.cam.ac.uk/~pffm2/sosp2023_cheri_tutorial/exercises/7_cheri-allocator/READM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E4D8-871F-41BD-B214-CE641985DDD2}"/>
              </a:ext>
            </a:extLst>
          </p:cNvPr>
          <p:cNvSpPr>
            <a:spLocks noGrp="1"/>
          </p:cNvSpPr>
          <p:nvPr>
            <p:ph type="title"/>
          </p:nvPr>
        </p:nvSpPr>
        <p:spPr/>
        <p:txBody>
          <a:bodyPr>
            <a:normAutofit/>
          </a:bodyPr>
          <a:lstStyle/>
          <a:p>
            <a:r>
              <a:rPr lang="en-US" dirty="0"/>
              <a:t>Exercise: Extending Heap Allocators for CHERI</a:t>
            </a:r>
            <a:br>
              <a:rPr lang="en-US" dirty="0"/>
            </a:br>
            <a:endParaRPr lang="en-US" sz="3200" dirty="0">
              <a:cs typeface="Calibri Light"/>
            </a:endParaRPr>
          </a:p>
        </p:txBody>
      </p:sp>
      <p:sp>
        <p:nvSpPr>
          <p:cNvPr id="3" name="Content Placeholder 2">
            <a:extLst>
              <a:ext uri="{FF2B5EF4-FFF2-40B4-BE49-F238E27FC236}">
                <a16:creationId xmlns:a16="http://schemas.microsoft.com/office/drawing/2014/main" id="{F0D73251-6B70-4E0E-A061-C37D5E0A3E7F}"/>
              </a:ext>
            </a:extLst>
          </p:cNvPr>
          <p:cNvSpPr>
            <a:spLocks noGrp="1"/>
          </p:cNvSpPr>
          <p:nvPr>
            <p:ph idx="1"/>
          </p:nvPr>
        </p:nvSpPr>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a:p>
            <a:pPr marL="0" indent="0" algn="ctr">
              <a:buNone/>
            </a:pPr>
            <a:r>
              <a:rPr lang="en-US" dirty="0"/>
              <a:t>📖 </a:t>
            </a:r>
            <a:r>
              <a:rPr lang="en-US" dirty="0">
                <a:hlinkClick r:id="rId2"/>
              </a:rPr>
              <a:t>Exercise 7: Extending Heap Allocators for CHERI</a:t>
            </a:r>
            <a:r>
              <a:rPr lang="en-US" sz="2800" dirty="0"/>
              <a:t> 👩‍💻!</a:t>
            </a:r>
            <a:endParaRPr lang="en-US" dirty="0">
              <a:cs typeface="Calibri"/>
            </a:endParaRPr>
          </a:p>
        </p:txBody>
      </p:sp>
      <p:sp>
        <p:nvSpPr>
          <p:cNvPr id="4" name="Slide Number Placeholder 3">
            <a:extLst>
              <a:ext uri="{FF2B5EF4-FFF2-40B4-BE49-F238E27FC236}">
                <a16:creationId xmlns:a16="http://schemas.microsoft.com/office/drawing/2014/main" id="{70FE74D9-8ECF-4ED9-BD10-276BF6C79CD8}"/>
              </a:ext>
            </a:extLst>
          </p:cNvPr>
          <p:cNvSpPr>
            <a:spLocks noGrp="1"/>
          </p:cNvSpPr>
          <p:nvPr>
            <p:ph type="sldNum" sz="quarter" idx="12"/>
          </p:nvPr>
        </p:nvSpPr>
        <p:spPr/>
        <p:txBody>
          <a:bodyPr/>
          <a:lstStyle/>
          <a:p>
            <a:fld id="{99BC1C73-9708-47CD-B181-4C0BE5191C18}" type="slidenum">
              <a:rPr lang="en-US" smtClean="0"/>
              <a:t>1</a:t>
            </a:fld>
            <a:endParaRPr lang="en-US"/>
          </a:p>
        </p:txBody>
      </p:sp>
    </p:spTree>
    <p:extLst>
      <p:ext uri="{BB962C8B-B14F-4D97-AF65-F5344CB8AC3E}">
        <p14:creationId xmlns:p14="http://schemas.microsoft.com/office/powerpoint/2010/main" val="78364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A357-F99F-4F9A-8E2B-C541C1664F5E}"/>
              </a:ext>
            </a:extLst>
          </p:cNvPr>
          <p:cNvSpPr>
            <a:spLocks noGrp="1"/>
          </p:cNvSpPr>
          <p:nvPr>
            <p:ph type="title"/>
          </p:nvPr>
        </p:nvSpPr>
        <p:spPr>
          <a:xfrm>
            <a:off x="838200" y="205422"/>
            <a:ext cx="10515600" cy="1325563"/>
          </a:xfrm>
        </p:spPr>
        <p:txBody>
          <a:bodyPr/>
          <a:lstStyle/>
          <a:p>
            <a:r>
              <a:rPr lang="en-US" dirty="0"/>
              <a:t>Exercise: Extending Heap Allocators for CHERI </a:t>
            </a:r>
            <a:r>
              <a:rPr lang="en-US" sz="3200" dirty="0"/>
              <a:t>Introduction 1</a:t>
            </a:r>
          </a:p>
        </p:txBody>
      </p:sp>
      <p:sp>
        <p:nvSpPr>
          <p:cNvPr id="3" name="Slide Number Placeholder 2">
            <a:extLst>
              <a:ext uri="{FF2B5EF4-FFF2-40B4-BE49-F238E27FC236}">
                <a16:creationId xmlns:a16="http://schemas.microsoft.com/office/drawing/2014/main" id="{EB78511C-642D-4DBC-9C77-8A2CC9494976}"/>
              </a:ext>
            </a:extLst>
          </p:cNvPr>
          <p:cNvSpPr>
            <a:spLocks noGrp="1"/>
          </p:cNvSpPr>
          <p:nvPr>
            <p:ph type="sldNum" sz="quarter" idx="12"/>
          </p:nvPr>
        </p:nvSpPr>
        <p:spPr/>
        <p:txBody>
          <a:bodyPr/>
          <a:lstStyle/>
          <a:p>
            <a:fld id="{99BC1C73-9708-47CD-B181-4C0BE5191C18}" type="slidenum">
              <a:rPr lang="en-US" smtClean="0"/>
              <a:t>2</a:t>
            </a:fld>
            <a:endParaRPr lang="en-US"/>
          </a:p>
        </p:txBody>
      </p:sp>
      <p:sp>
        <p:nvSpPr>
          <p:cNvPr id="4" name="Content Placeholder 4">
            <a:extLst>
              <a:ext uri="{FF2B5EF4-FFF2-40B4-BE49-F238E27FC236}">
                <a16:creationId xmlns:a16="http://schemas.microsoft.com/office/drawing/2014/main" id="{78D4A577-90C5-43BF-BFF4-4836EA073354}"/>
              </a:ext>
            </a:extLst>
          </p:cNvPr>
          <p:cNvSpPr txBox="1">
            <a:spLocks/>
          </p:cNvSpPr>
          <p:nvPr/>
        </p:nvSpPr>
        <p:spPr>
          <a:xfrm>
            <a:off x="7237791" y="3741512"/>
            <a:ext cx="4091819" cy="26156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ea typeface="+mn-lt"/>
              <a:cs typeface="+mn-lt"/>
            </a:endParaRPr>
          </a:p>
        </p:txBody>
      </p:sp>
      <p:sp>
        <p:nvSpPr>
          <p:cNvPr id="8" name="Content Placeholder 7">
            <a:extLst>
              <a:ext uri="{FF2B5EF4-FFF2-40B4-BE49-F238E27FC236}">
                <a16:creationId xmlns:a16="http://schemas.microsoft.com/office/drawing/2014/main" id="{7E768742-2D83-44EE-8812-DA3EDC04C943}"/>
              </a:ext>
            </a:extLst>
          </p:cNvPr>
          <p:cNvSpPr>
            <a:spLocks noGrp="1"/>
          </p:cNvSpPr>
          <p:nvPr>
            <p:ph idx="1"/>
          </p:nvPr>
        </p:nvSpPr>
        <p:spPr>
          <a:xfrm>
            <a:off x="838200" y="1554480"/>
            <a:ext cx="10648950" cy="4938395"/>
          </a:xfrm>
        </p:spPr>
        <p:txBody>
          <a:bodyPr vert="horz" lIns="91440" tIns="45720" rIns="91440" bIns="45720" rtlCol="0" anchor="t">
            <a:normAutofit/>
          </a:bodyPr>
          <a:lstStyle/>
          <a:p>
            <a:r>
              <a:rPr lang="en-GB" sz="2000" b="0" i="0" dirty="0">
                <a:effectLst/>
                <a:latin typeface="Open Sans" panose="020F0502020204030204" pitchFamily="34" charset="0"/>
              </a:rPr>
              <a:t>CHERI's architectural protection is driven by software -- the compiler, linker, OS kernel, run-time linker, run-time libraries, and so on all manage capabilities as part of their program execution</a:t>
            </a:r>
          </a:p>
          <a:p>
            <a:r>
              <a:rPr lang="en-GB" sz="2000" b="0" i="0" dirty="0">
                <a:effectLst/>
                <a:latin typeface="Open Sans" panose="020F0502020204030204" pitchFamily="34" charset="0"/>
              </a:rPr>
              <a:t>Heap allocators, which are integrally tied into our notions of spatial and temporal safety, are typically extended to use CHERI in five ways:</a:t>
            </a:r>
          </a:p>
          <a:p>
            <a:pPr marL="800100" lvl="2" indent="-342900">
              <a:spcBef>
                <a:spcPts val="1000"/>
              </a:spcBef>
              <a:buFont typeface="+mj-lt"/>
              <a:buAutoNum type="arabicPeriod"/>
            </a:pPr>
            <a:r>
              <a:rPr lang="en-GB" sz="1600" dirty="0">
                <a:latin typeface="Open Sans" panose="020F0502020204030204" pitchFamily="34" charset="0"/>
              </a:rPr>
              <a:t>To implement spatial safety, bounds and permissions are set on returned pointers. (</a:t>
            </a:r>
            <a:r>
              <a:rPr lang="en-GB" sz="1600" dirty="0">
                <a:solidFill>
                  <a:srgbClr val="FF0000"/>
                </a:solidFill>
                <a:latin typeface="Open Sans" panose="020F0502020204030204" pitchFamily="34" charset="0"/>
              </a:rPr>
              <a:t>In this exercise</a:t>
            </a:r>
            <a:r>
              <a:rPr lang="en-GB" sz="1600" dirty="0">
                <a:latin typeface="Open Sans" panose="020F0502020204030204" pitchFamily="34" charset="0"/>
              </a:rPr>
              <a:t>.)</a:t>
            </a:r>
          </a:p>
          <a:p>
            <a:pPr marL="800100" lvl="2" indent="-342900">
              <a:spcBef>
                <a:spcPts val="1000"/>
              </a:spcBef>
              <a:buFont typeface="+mj-lt"/>
              <a:buAutoNum type="arabicPeriod"/>
            </a:pPr>
            <a:r>
              <a:rPr lang="en-GB" sz="1600" dirty="0">
                <a:latin typeface="Open Sans" panose="020F0502020204030204" pitchFamily="34" charset="0"/>
              </a:rPr>
              <a:t>To prevent bounds overlap on larger allocations from arising due to imprecise bounds caused by capability compression, large allocations are aligned and padded more strongly. (</a:t>
            </a:r>
            <a:r>
              <a:rPr lang="en-GB" sz="1600" dirty="0">
                <a:solidFill>
                  <a:srgbClr val="FF0000"/>
                </a:solidFill>
                <a:latin typeface="Open Sans" panose="020F0502020204030204" pitchFamily="34" charset="0"/>
              </a:rPr>
              <a:t>Not in this exercise</a:t>
            </a:r>
            <a:r>
              <a:rPr lang="en-GB" sz="1600" dirty="0">
                <a:latin typeface="Open Sans" panose="020F0502020204030204" pitchFamily="34" charset="0"/>
              </a:rPr>
              <a:t>.)</a:t>
            </a:r>
          </a:p>
          <a:p>
            <a:pPr marL="800100" lvl="2" indent="-342900">
              <a:spcBef>
                <a:spcPts val="1000"/>
              </a:spcBef>
              <a:buFont typeface="+mj-lt"/>
              <a:buAutoNum type="arabicPeriod"/>
            </a:pPr>
            <a:r>
              <a:rPr lang="en-GB" sz="1600" dirty="0">
                <a:latin typeface="Open Sans" panose="020F0502020204030204" pitchFamily="34" charset="0"/>
              </a:rPr>
              <a:t>If the allocator's free() implementation relies on reaching allocator metadata via its pointer argument, then the implementation must be changed as access will otherwise be prevented by CHERI bounds and monotonicity. (</a:t>
            </a:r>
            <a:r>
              <a:rPr lang="en-GB" sz="1600" dirty="0">
                <a:solidFill>
                  <a:srgbClr val="FF0000"/>
                </a:solidFill>
                <a:latin typeface="Open Sans" panose="020F0502020204030204" pitchFamily="34" charset="0"/>
              </a:rPr>
              <a:t>In this exercise</a:t>
            </a:r>
            <a:r>
              <a:rPr lang="en-GB" sz="1600" dirty="0">
                <a:latin typeface="Open Sans" panose="020F0502020204030204" pitchFamily="34" charset="0"/>
              </a:rPr>
              <a:t>.)</a:t>
            </a:r>
          </a:p>
          <a:p>
            <a:pPr marL="800100" lvl="2" indent="-342900">
              <a:spcBef>
                <a:spcPts val="1000"/>
              </a:spcBef>
              <a:buFont typeface="+mj-lt"/>
              <a:buAutoNum type="arabicPeriod"/>
            </a:pPr>
            <a:r>
              <a:rPr lang="en-GB" sz="1600" dirty="0">
                <a:latin typeface="Open Sans" panose="020F0502020204030204" pitchFamily="34" charset="0"/>
              </a:rPr>
              <a:t>To implement temporal safety, allocated memory is registered with a temporal-safety run-time library when allocated, to implement kernel-assisted revocation. On free, the memory is is held in quarantine until revocation has been performed. (</a:t>
            </a:r>
            <a:r>
              <a:rPr lang="en-GB" sz="1600" dirty="0">
                <a:solidFill>
                  <a:srgbClr val="FF0000"/>
                </a:solidFill>
                <a:latin typeface="Open Sans" panose="020F0502020204030204" pitchFamily="34" charset="0"/>
              </a:rPr>
              <a:t>Not in this exercise</a:t>
            </a:r>
            <a:r>
              <a:rPr lang="en-GB" sz="1600" dirty="0">
                <a:latin typeface="Open Sans" panose="020F0502020204030204" pitchFamily="34" charset="0"/>
              </a:rPr>
              <a:t>.)</a:t>
            </a:r>
          </a:p>
          <a:p>
            <a:pPr marL="800100" lvl="2" indent="-342900">
              <a:spcBef>
                <a:spcPts val="1000"/>
              </a:spcBef>
              <a:buFont typeface="+mj-lt"/>
              <a:buAutoNum type="arabicPeriod"/>
            </a:pPr>
            <a:r>
              <a:rPr lang="en-GB" sz="1600" dirty="0">
                <a:latin typeface="Open Sans" panose="020F0502020204030204" pitchFamily="34" charset="0"/>
              </a:rPr>
              <a:t>To handle a further set of classes of misuse and pointer corruption, it is also important to perform validation of arguments to free(), such as by checking that the pointer is to the first byte of a valid allocation. (</a:t>
            </a:r>
            <a:r>
              <a:rPr lang="en-GB" sz="1600" dirty="0">
                <a:solidFill>
                  <a:srgbClr val="FF0000"/>
                </a:solidFill>
                <a:latin typeface="Open Sans" panose="020F0502020204030204" pitchFamily="34" charset="0"/>
              </a:rPr>
              <a:t>Not in this exercise</a:t>
            </a:r>
            <a:r>
              <a:rPr lang="en-GB" sz="1600" dirty="0">
                <a:latin typeface="Open Sans" panose="020F0502020204030204" pitchFamily="34" charset="0"/>
              </a:rPr>
              <a:t>.)</a:t>
            </a:r>
          </a:p>
        </p:txBody>
      </p:sp>
    </p:spTree>
    <p:extLst>
      <p:ext uri="{BB962C8B-B14F-4D97-AF65-F5344CB8AC3E}">
        <p14:creationId xmlns:p14="http://schemas.microsoft.com/office/powerpoint/2010/main" val="221072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A357-F99F-4F9A-8E2B-C541C1664F5E}"/>
              </a:ext>
            </a:extLst>
          </p:cNvPr>
          <p:cNvSpPr>
            <a:spLocks noGrp="1"/>
          </p:cNvSpPr>
          <p:nvPr>
            <p:ph type="title"/>
          </p:nvPr>
        </p:nvSpPr>
        <p:spPr>
          <a:xfrm>
            <a:off x="838200" y="205422"/>
            <a:ext cx="10515600" cy="1325563"/>
          </a:xfrm>
        </p:spPr>
        <p:txBody>
          <a:bodyPr/>
          <a:lstStyle/>
          <a:p>
            <a:r>
              <a:rPr lang="en-US" dirty="0"/>
              <a:t>Exercise: Extending Heap Allocators for CHERI </a:t>
            </a:r>
            <a:r>
              <a:rPr lang="en-US" sz="3200" dirty="0"/>
              <a:t>Introduction 2</a:t>
            </a:r>
          </a:p>
        </p:txBody>
      </p:sp>
      <p:sp>
        <p:nvSpPr>
          <p:cNvPr id="3" name="Slide Number Placeholder 2">
            <a:extLst>
              <a:ext uri="{FF2B5EF4-FFF2-40B4-BE49-F238E27FC236}">
                <a16:creationId xmlns:a16="http://schemas.microsoft.com/office/drawing/2014/main" id="{EB78511C-642D-4DBC-9C77-8A2CC9494976}"/>
              </a:ext>
            </a:extLst>
          </p:cNvPr>
          <p:cNvSpPr>
            <a:spLocks noGrp="1"/>
          </p:cNvSpPr>
          <p:nvPr>
            <p:ph type="sldNum" sz="quarter" idx="12"/>
          </p:nvPr>
        </p:nvSpPr>
        <p:spPr/>
        <p:txBody>
          <a:bodyPr/>
          <a:lstStyle/>
          <a:p>
            <a:fld id="{99BC1C73-9708-47CD-B181-4C0BE5191C18}" type="slidenum">
              <a:rPr lang="en-US" smtClean="0"/>
              <a:t>3</a:t>
            </a:fld>
            <a:endParaRPr lang="en-US"/>
          </a:p>
        </p:txBody>
      </p:sp>
      <p:sp>
        <p:nvSpPr>
          <p:cNvPr id="4" name="Content Placeholder 4">
            <a:extLst>
              <a:ext uri="{FF2B5EF4-FFF2-40B4-BE49-F238E27FC236}">
                <a16:creationId xmlns:a16="http://schemas.microsoft.com/office/drawing/2014/main" id="{78D4A577-90C5-43BF-BFF4-4836EA073354}"/>
              </a:ext>
            </a:extLst>
          </p:cNvPr>
          <p:cNvSpPr txBox="1">
            <a:spLocks/>
          </p:cNvSpPr>
          <p:nvPr/>
        </p:nvSpPr>
        <p:spPr>
          <a:xfrm>
            <a:off x="7237791" y="3741512"/>
            <a:ext cx="4091819" cy="26156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ea typeface="+mn-lt"/>
              <a:cs typeface="+mn-lt"/>
            </a:endParaRPr>
          </a:p>
        </p:txBody>
      </p:sp>
      <p:sp>
        <p:nvSpPr>
          <p:cNvPr id="8" name="Content Placeholder 7">
            <a:extLst>
              <a:ext uri="{FF2B5EF4-FFF2-40B4-BE49-F238E27FC236}">
                <a16:creationId xmlns:a16="http://schemas.microsoft.com/office/drawing/2014/main" id="{7E768742-2D83-44EE-8812-DA3EDC04C943}"/>
              </a:ext>
            </a:extLst>
          </p:cNvPr>
          <p:cNvSpPr>
            <a:spLocks noGrp="1"/>
          </p:cNvSpPr>
          <p:nvPr>
            <p:ph idx="1"/>
          </p:nvPr>
        </p:nvSpPr>
        <p:spPr>
          <a:xfrm>
            <a:off x="838200" y="1554480"/>
            <a:ext cx="10648950" cy="4938395"/>
          </a:xfrm>
        </p:spPr>
        <p:txBody>
          <a:bodyPr vert="horz" lIns="91440" tIns="45720" rIns="91440" bIns="45720" rtlCol="0" anchor="t">
            <a:normAutofit/>
          </a:bodyPr>
          <a:lstStyle/>
          <a:p>
            <a:r>
              <a:rPr lang="en-GB" b="0" i="0" dirty="0">
                <a:effectLst/>
                <a:latin typeface="Open Sans" panose="020F0502020204030204" pitchFamily="34" charset="0"/>
              </a:rPr>
              <a:t>This exercise asks you to extend a simplified memory allocator with CHERI focusing only on (1) and (3) above</a:t>
            </a:r>
          </a:p>
          <a:p>
            <a:pPr marL="0" indent="0">
              <a:buNone/>
            </a:pPr>
            <a:endParaRPr lang="en-GB" b="0" i="0" dirty="0">
              <a:effectLst/>
              <a:latin typeface="Open Sans" panose="020F0502020204030204" pitchFamily="34" charset="0"/>
            </a:endParaRPr>
          </a:p>
          <a:p>
            <a:pPr marL="457200" lvl="1" indent="0">
              <a:buNone/>
            </a:pPr>
            <a:r>
              <a:rPr lang="en-GB" sz="2000" dirty="0">
                <a:latin typeface="Open Sans" panose="020F0502020204030204" pitchFamily="34" charset="0"/>
              </a:rPr>
              <a:t>1. To implement spatial safety, bounds and permissions are set on returned pointers</a:t>
            </a:r>
          </a:p>
          <a:p>
            <a:pPr marL="457200" lvl="1" indent="0">
              <a:buNone/>
            </a:pPr>
            <a:endParaRPr lang="en-GB" sz="2000" dirty="0">
              <a:latin typeface="Open Sans" panose="020F0502020204030204" pitchFamily="34" charset="0"/>
            </a:endParaRPr>
          </a:p>
          <a:p>
            <a:pPr marL="457200" lvl="1" indent="0">
              <a:buNone/>
            </a:pPr>
            <a:r>
              <a:rPr lang="en-GB" sz="2000" dirty="0">
                <a:latin typeface="Open Sans" panose="020F0502020204030204" pitchFamily="34" charset="0"/>
              </a:rPr>
              <a:t>3. If the allocator's free() implementation relies on reaching allocator metadata via its pointer argument, then the implementation must be changed as access will otherwise be prevented by CHERI bounds and monotonicity</a:t>
            </a:r>
          </a:p>
          <a:p>
            <a:pPr marL="457200" lvl="1" indent="0">
              <a:buNone/>
            </a:pPr>
            <a:endParaRPr lang="en-GB" sz="2000" b="0" i="0" dirty="0">
              <a:effectLst/>
              <a:latin typeface="Open Sans" panose="020F0502020204030204" pitchFamily="34" charset="0"/>
            </a:endParaRPr>
          </a:p>
          <a:p>
            <a:r>
              <a:rPr lang="en-GB" b="0" i="0" dirty="0">
                <a:effectLst/>
                <a:latin typeface="Open Sans" panose="020F0502020204030204" pitchFamily="34" charset="0"/>
              </a:rPr>
              <a:t>It supports only small fixed-size allocations that will not require further alignment or padding, and we will not consider temporal safety in this exercise</a:t>
            </a:r>
            <a:endParaRPr lang="en-GB" sz="1600" dirty="0">
              <a:latin typeface="Open Sans" panose="020F0502020204030204" pitchFamily="34" charset="0"/>
            </a:endParaRPr>
          </a:p>
        </p:txBody>
      </p:sp>
    </p:spTree>
    <p:extLst>
      <p:ext uri="{BB962C8B-B14F-4D97-AF65-F5344CB8AC3E}">
        <p14:creationId xmlns:p14="http://schemas.microsoft.com/office/powerpoint/2010/main" val="278201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A357-F99F-4F9A-8E2B-C541C1664F5E}"/>
              </a:ext>
            </a:extLst>
          </p:cNvPr>
          <p:cNvSpPr>
            <a:spLocks noGrp="1"/>
          </p:cNvSpPr>
          <p:nvPr>
            <p:ph type="title"/>
          </p:nvPr>
        </p:nvSpPr>
        <p:spPr>
          <a:xfrm>
            <a:off x="838200" y="205422"/>
            <a:ext cx="10515600" cy="1325563"/>
          </a:xfrm>
        </p:spPr>
        <p:txBody>
          <a:bodyPr/>
          <a:lstStyle/>
          <a:p>
            <a:r>
              <a:rPr lang="en-US" dirty="0"/>
              <a:t>Exercise: Extending Heap Allocators for CHERI </a:t>
            </a:r>
            <a:r>
              <a:rPr lang="en-US" sz="3200" dirty="0"/>
              <a:t>Introducing Heap Allocator Bounds</a:t>
            </a:r>
          </a:p>
        </p:txBody>
      </p:sp>
      <p:sp>
        <p:nvSpPr>
          <p:cNvPr id="3" name="Slide Number Placeholder 2">
            <a:extLst>
              <a:ext uri="{FF2B5EF4-FFF2-40B4-BE49-F238E27FC236}">
                <a16:creationId xmlns:a16="http://schemas.microsoft.com/office/drawing/2014/main" id="{EB78511C-642D-4DBC-9C77-8A2CC9494976}"/>
              </a:ext>
            </a:extLst>
          </p:cNvPr>
          <p:cNvSpPr>
            <a:spLocks noGrp="1"/>
          </p:cNvSpPr>
          <p:nvPr>
            <p:ph type="sldNum" sz="quarter" idx="12"/>
          </p:nvPr>
        </p:nvSpPr>
        <p:spPr/>
        <p:txBody>
          <a:bodyPr/>
          <a:lstStyle/>
          <a:p>
            <a:fld id="{99BC1C73-9708-47CD-B181-4C0BE5191C18}" type="slidenum">
              <a:rPr lang="en-US" smtClean="0"/>
              <a:t>4</a:t>
            </a:fld>
            <a:endParaRPr lang="en-US"/>
          </a:p>
        </p:txBody>
      </p:sp>
      <p:sp>
        <p:nvSpPr>
          <p:cNvPr id="4" name="Content Placeholder 4">
            <a:extLst>
              <a:ext uri="{FF2B5EF4-FFF2-40B4-BE49-F238E27FC236}">
                <a16:creationId xmlns:a16="http://schemas.microsoft.com/office/drawing/2014/main" id="{78D4A577-90C5-43BF-BFF4-4836EA073354}"/>
              </a:ext>
            </a:extLst>
          </p:cNvPr>
          <p:cNvSpPr txBox="1">
            <a:spLocks/>
          </p:cNvSpPr>
          <p:nvPr/>
        </p:nvSpPr>
        <p:spPr>
          <a:xfrm>
            <a:off x="7237791" y="3741512"/>
            <a:ext cx="4091819" cy="26156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ea typeface="+mn-lt"/>
              <a:cs typeface="+mn-lt"/>
            </a:endParaRPr>
          </a:p>
        </p:txBody>
      </p:sp>
      <p:sp>
        <p:nvSpPr>
          <p:cNvPr id="8" name="Content Placeholder 7">
            <a:extLst>
              <a:ext uri="{FF2B5EF4-FFF2-40B4-BE49-F238E27FC236}">
                <a16:creationId xmlns:a16="http://schemas.microsoft.com/office/drawing/2014/main" id="{7E768742-2D83-44EE-8812-DA3EDC04C943}"/>
              </a:ext>
            </a:extLst>
          </p:cNvPr>
          <p:cNvSpPr>
            <a:spLocks noGrp="1"/>
          </p:cNvSpPr>
          <p:nvPr>
            <p:ph idx="1"/>
          </p:nvPr>
        </p:nvSpPr>
        <p:spPr>
          <a:xfrm>
            <a:off x="838200" y="1554480"/>
            <a:ext cx="10648950" cy="4938395"/>
          </a:xfrm>
        </p:spPr>
        <p:txBody>
          <a:bodyPr vert="horz" lIns="91440" tIns="45720" rIns="91440" bIns="45720" rtlCol="0" anchor="t">
            <a:normAutofit/>
          </a:bodyPr>
          <a:lstStyle/>
          <a:p>
            <a:r>
              <a:rPr lang="en-GB" sz="2000" b="0" i="0" dirty="0">
                <a:effectLst/>
                <a:latin typeface="Open Sans" panose="020F0502020204030204" pitchFamily="34" charset="0"/>
              </a:rPr>
              <a:t>main() allocates memory, and then overflows the allocation to corrupt internal allocator metadata, leading to a crash.</a:t>
            </a:r>
          </a:p>
          <a:p>
            <a:r>
              <a:rPr lang="en-GB" sz="2000" b="0" i="0" dirty="0">
                <a:effectLst/>
                <a:latin typeface="Open Sans" panose="020F0502020204030204" pitchFamily="34" charset="0"/>
              </a:rPr>
              <a:t>Heap metadata corruption is a powerful exploitation tool; CHERI assists with mitigating it through pointer integrity features, but it is preferable to deterministically close vulnerabilities (e.g., via spatial safety).</a:t>
            </a:r>
          </a:p>
          <a:p>
            <a:endParaRPr lang="en-GB" sz="2000" b="0" i="0" dirty="0">
              <a:effectLst/>
              <a:latin typeface="Open Sans" panose="020F0502020204030204" pitchFamily="34" charset="0"/>
            </a:endParaRPr>
          </a:p>
          <a:p>
            <a:pPr marL="514350" indent="-514350">
              <a:buFont typeface="+mj-lt"/>
              <a:buAutoNum type="arabicPeriod"/>
            </a:pPr>
            <a:r>
              <a:rPr lang="en-GB" sz="2000" dirty="0">
                <a:latin typeface="Open Sans" panose="020F0502020204030204" pitchFamily="34" charset="0"/>
              </a:rPr>
              <a:t>Compile </a:t>
            </a:r>
            <a:r>
              <a:rPr lang="en-GB" sz="2000" dirty="0" err="1">
                <a:latin typeface="Open Sans" panose="020F0502020204030204" pitchFamily="34" charset="0"/>
              </a:rPr>
              <a:t>cheri-allocator.c</a:t>
            </a:r>
            <a:r>
              <a:rPr lang="en-GB" sz="2000" dirty="0">
                <a:latin typeface="Open Sans" panose="020F0502020204030204" pitchFamily="34" charset="0"/>
              </a:rPr>
              <a:t> with the CHERI-enabled allocator-</a:t>
            </a:r>
            <a:r>
              <a:rPr lang="en-GB" sz="2000" dirty="0" err="1">
                <a:latin typeface="Open Sans" panose="020F0502020204030204" pitchFamily="34" charset="0"/>
              </a:rPr>
              <a:t>cheri</a:t>
            </a:r>
            <a:r>
              <a:rPr lang="en-GB" sz="2000" dirty="0">
                <a:latin typeface="Open Sans" panose="020F0502020204030204" pitchFamily="34" charset="0"/>
              </a:rPr>
              <a:t> make target. Run the binary, which will crash.</a:t>
            </a:r>
          </a:p>
          <a:p>
            <a:pPr marL="514350" indent="-514350">
              <a:buFont typeface="+mj-lt"/>
              <a:buAutoNum type="arabicPeriod"/>
            </a:pPr>
            <a:r>
              <a:rPr lang="en-GB" sz="2000" dirty="0">
                <a:latin typeface="Open Sans" panose="020F0502020204030204" pitchFamily="34" charset="0"/>
              </a:rPr>
              <a:t>Use GDB to demonstrate to yourself that the overflow has corrupted allocator metadata, leading to an eventual crash during a later call to </a:t>
            </a:r>
            <a:r>
              <a:rPr lang="en-GB" sz="2000" dirty="0" err="1">
                <a:latin typeface="Open Sans" panose="020F0502020204030204" pitchFamily="34" charset="0"/>
              </a:rPr>
              <a:t>alloc_allocate</a:t>
            </a:r>
            <a:r>
              <a:rPr lang="en-GB" sz="2000" dirty="0">
                <a:latin typeface="Open Sans" panose="020F0502020204030204" pitchFamily="34" charset="0"/>
              </a:rPr>
              <a:t>().</a:t>
            </a:r>
          </a:p>
        </p:txBody>
      </p:sp>
      <p:sp>
        <p:nvSpPr>
          <p:cNvPr id="5" name="TextBox 4">
            <a:extLst>
              <a:ext uri="{FF2B5EF4-FFF2-40B4-BE49-F238E27FC236}">
                <a16:creationId xmlns:a16="http://schemas.microsoft.com/office/drawing/2014/main" id="{1CFDCCF3-86A6-C7C8-C032-FAE3AEC04A4A}"/>
              </a:ext>
            </a:extLst>
          </p:cNvPr>
          <p:cNvSpPr txBox="1"/>
          <p:nvPr/>
        </p:nvSpPr>
        <p:spPr>
          <a:xfrm>
            <a:off x="2781631" y="5055877"/>
            <a:ext cx="6628738" cy="1169551"/>
          </a:xfrm>
          <a:prstGeom prst="rect">
            <a:avLst/>
          </a:prstGeom>
          <a:solidFill>
            <a:schemeClr val="tx1"/>
          </a:solidFill>
        </p:spPr>
        <p:txBody>
          <a:bodyPr wrap="none" rtlCol="0">
            <a:spAutoFit/>
          </a:bodyPr>
          <a:lstStyle/>
          <a:p>
            <a:r>
              <a:rPr lang="en-GB" sz="1400" b="0" i="0" dirty="0">
                <a:solidFill>
                  <a:srgbClr val="C5C8C6"/>
                </a:solidFill>
                <a:effectLst/>
                <a:latin typeface="Source Code Pro" panose="020B0509030403020204" pitchFamily="49" charset="0"/>
              </a:rPr>
              <a:t>Program received signal SIGPROT, CHERI protection violation.</a:t>
            </a:r>
          </a:p>
          <a:p>
            <a:r>
              <a:rPr lang="en-GB" sz="1400" b="0" i="0" dirty="0">
                <a:solidFill>
                  <a:srgbClr val="C5C8C6"/>
                </a:solidFill>
                <a:effectLst/>
                <a:latin typeface="Source Code Pro" panose="020B0509030403020204" pitchFamily="49" charset="0"/>
              </a:rPr>
              <a:t>Capability tag fault caused by register ca0.</a:t>
            </a:r>
          </a:p>
          <a:p>
            <a:r>
              <a:rPr lang="en-GB" sz="1400" b="0" i="0" dirty="0" err="1">
                <a:solidFill>
                  <a:srgbClr val="C5C8C6"/>
                </a:solidFill>
                <a:effectLst/>
                <a:latin typeface="Source Code Pro" panose="020B0509030403020204" pitchFamily="49" charset="0"/>
              </a:rPr>
              <a:t>alloc_allocate</a:t>
            </a:r>
            <a:r>
              <a:rPr lang="en-GB" sz="1400" b="0" i="0" dirty="0">
                <a:solidFill>
                  <a:srgbClr val="C5C8C6"/>
                </a:solidFill>
                <a:effectLst/>
                <a:latin typeface="Source Code Pro" panose="020B0509030403020204" pitchFamily="49" charset="0"/>
              </a:rPr>
              <a:t> () at cheri-allocator.c:83</a:t>
            </a:r>
          </a:p>
          <a:p>
            <a:r>
              <a:rPr lang="en-GB" sz="1400" b="0" i="0" dirty="0">
                <a:solidFill>
                  <a:srgbClr val="C5C8C6"/>
                </a:solidFill>
                <a:effectLst/>
                <a:latin typeface="Source Code Pro" panose="020B0509030403020204" pitchFamily="49" charset="0"/>
              </a:rPr>
              <a:t>83 </a:t>
            </a:r>
            <a:r>
              <a:rPr lang="en-GB" sz="1400" b="0" i="0" dirty="0" err="1">
                <a:solidFill>
                  <a:srgbClr val="C5C8C6"/>
                </a:solidFill>
                <a:effectLst/>
                <a:latin typeface="Source Code Pro" panose="020B0509030403020204" pitchFamily="49" charset="0"/>
              </a:rPr>
              <a:t>alloc_nextfree</a:t>
            </a:r>
            <a:r>
              <a:rPr lang="en-GB" sz="1400" b="0" i="0" dirty="0">
                <a:solidFill>
                  <a:srgbClr val="C5C8C6"/>
                </a:solidFill>
                <a:effectLst/>
                <a:latin typeface="Source Code Pro" panose="020B0509030403020204" pitchFamily="49" charset="0"/>
              </a:rPr>
              <a:t> = </a:t>
            </a:r>
            <a:r>
              <a:rPr lang="en-GB" sz="1400" b="0" i="0" dirty="0" err="1">
                <a:solidFill>
                  <a:srgbClr val="C5C8C6"/>
                </a:solidFill>
                <a:effectLst/>
                <a:latin typeface="Source Code Pro" panose="020B0509030403020204" pitchFamily="49" charset="0"/>
              </a:rPr>
              <a:t>alloc</a:t>
            </a:r>
            <a:r>
              <a:rPr lang="en-GB" sz="1400" b="0" i="0" dirty="0">
                <a:solidFill>
                  <a:srgbClr val="C5C8C6"/>
                </a:solidFill>
                <a:effectLst/>
                <a:latin typeface="Source Code Pro" panose="020B0509030403020204" pitchFamily="49" charset="0"/>
              </a:rPr>
              <a:t>-&gt;</a:t>
            </a:r>
            <a:r>
              <a:rPr lang="en-GB" sz="1400" b="0" i="0" dirty="0" err="1">
                <a:solidFill>
                  <a:srgbClr val="C5C8C6"/>
                </a:solidFill>
                <a:effectLst/>
                <a:latin typeface="Source Code Pro" panose="020B0509030403020204" pitchFamily="49" charset="0"/>
              </a:rPr>
              <a:t>a_next</a:t>
            </a:r>
            <a:r>
              <a:rPr lang="en-GB" sz="1400" b="0" i="0" dirty="0">
                <a:solidFill>
                  <a:srgbClr val="C5C8C6"/>
                </a:solidFill>
                <a:effectLst/>
                <a:latin typeface="Source Code Pro" panose="020B0509030403020204" pitchFamily="49" charset="0"/>
              </a:rPr>
              <a:t>;</a:t>
            </a:r>
          </a:p>
          <a:p>
            <a:r>
              <a:rPr lang="en-GB" sz="1400" b="0" i="0" dirty="0">
                <a:solidFill>
                  <a:srgbClr val="C5C8C6"/>
                </a:solidFill>
                <a:effectLst/>
                <a:latin typeface="Source Code Pro" panose="020B0509030403020204" pitchFamily="49" charset="0"/>
              </a:rPr>
              <a:t>(</a:t>
            </a:r>
            <a:r>
              <a:rPr lang="en-GB" sz="1400" b="0" i="0" dirty="0" err="1">
                <a:solidFill>
                  <a:srgbClr val="C5C8C6"/>
                </a:solidFill>
                <a:effectLst/>
                <a:latin typeface="Source Code Pro" panose="020B0509030403020204" pitchFamily="49" charset="0"/>
              </a:rPr>
              <a:t>gdb</a:t>
            </a:r>
            <a:r>
              <a:rPr lang="en-GB" sz="1400" b="0" i="0" dirty="0">
                <a:solidFill>
                  <a:srgbClr val="C5C8C6"/>
                </a:solidFill>
                <a:effectLst/>
                <a:latin typeface="Source Code Pro" panose="020B0509030403020204" pitchFamily="49" charset="0"/>
              </a:rPr>
              <a:t>) p </a:t>
            </a:r>
            <a:r>
              <a:rPr lang="en-GB" sz="1400" b="0" i="0" dirty="0" err="1">
                <a:solidFill>
                  <a:srgbClr val="C5C8C6"/>
                </a:solidFill>
                <a:effectLst/>
                <a:latin typeface="Source Code Pro" panose="020B0509030403020204" pitchFamily="49" charset="0"/>
              </a:rPr>
              <a:t>alloc</a:t>
            </a:r>
            <a:endParaRPr lang="en-US" sz="1400" dirty="0"/>
          </a:p>
        </p:txBody>
      </p:sp>
    </p:spTree>
    <p:extLst>
      <p:ext uri="{BB962C8B-B14F-4D97-AF65-F5344CB8AC3E}">
        <p14:creationId xmlns:p14="http://schemas.microsoft.com/office/powerpoint/2010/main" val="301638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A357-F99F-4F9A-8E2B-C541C1664F5E}"/>
              </a:ext>
            </a:extLst>
          </p:cNvPr>
          <p:cNvSpPr>
            <a:spLocks noGrp="1"/>
          </p:cNvSpPr>
          <p:nvPr>
            <p:ph type="title"/>
          </p:nvPr>
        </p:nvSpPr>
        <p:spPr>
          <a:xfrm>
            <a:off x="838200" y="205422"/>
            <a:ext cx="10515600" cy="1325563"/>
          </a:xfrm>
        </p:spPr>
        <p:txBody>
          <a:bodyPr/>
          <a:lstStyle/>
          <a:p>
            <a:r>
              <a:rPr lang="en-US" dirty="0"/>
              <a:t>Exercise: Extending Heap Allocators for CHERI </a:t>
            </a:r>
            <a:r>
              <a:rPr lang="en-US" sz="3200" dirty="0"/>
              <a:t>Set Bounds</a:t>
            </a:r>
          </a:p>
        </p:txBody>
      </p:sp>
      <p:sp>
        <p:nvSpPr>
          <p:cNvPr id="3" name="Slide Number Placeholder 2">
            <a:extLst>
              <a:ext uri="{FF2B5EF4-FFF2-40B4-BE49-F238E27FC236}">
                <a16:creationId xmlns:a16="http://schemas.microsoft.com/office/drawing/2014/main" id="{EB78511C-642D-4DBC-9C77-8A2CC9494976}"/>
              </a:ext>
            </a:extLst>
          </p:cNvPr>
          <p:cNvSpPr>
            <a:spLocks noGrp="1"/>
          </p:cNvSpPr>
          <p:nvPr>
            <p:ph type="sldNum" sz="quarter" idx="12"/>
          </p:nvPr>
        </p:nvSpPr>
        <p:spPr/>
        <p:txBody>
          <a:bodyPr/>
          <a:lstStyle/>
          <a:p>
            <a:fld id="{99BC1C73-9708-47CD-B181-4C0BE5191C18}" type="slidenum">
              <a:rPr lang="en-US" smtClean="0"/>
              <a:t>5</a:t>
            </a:fld>
            <a:endParaRPr lang="en-US"/>
          </a:p>
        </p:txBody>
      </p:sp>
      <p:sp>
        <p:nvSpPr>
          <p:cNvPr id="4" name="Content Placeholder 4">
            <a:extLst>
              <a:ext uri="{FF2B5EF4-FFF2-40B4-BE49-F238E27FC236}">
                <a16:creationId xmlns:a16="http://schemas.microsoft.com/office/drawing/2014/main" id="{78D4A577-90C5-43BF-BFF4-4836EA073354}"/>
              </a:ext>
            </a:extLst>
          </p:cNvPr>
          <p:cNvSpPr txBox="1">
            <a:spLocks/>
          </p:cNvSpPr>
          <p:nvPr/>
        </p:nvSpPr>
        <p:spPr>
          <a:xfrm>
            <a:off x="7237791" y="3741512"/>
            <a:ext cx="4091819" cy="26156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ea typeface="+mn-lt"/>
              <a:cs typeface="+mn-lt"/>
            </a:endParaRPr>
          </a:p>
        </p:txBody>
      </p:sp>
      <p:sp>
        <p:nvSpPr>
          <p:cNvPr id="8" name="Content Placeholder 7">
            <a:extLst>
              <a:ext uri="{FF2B5EF4-FFF2-40B4-BE49-F238E27FC236}">
                <a16:creationId xmlns:a16="http://schemas.microsoft.com/office/drawing/2014/main" id="{7E768742-2D83-44EE-8812-DA3EDC04C943}"/>
              </a:ext>
            </a:extLst>
          </p:cNvPr>
          <p:cNvSpPr>
            <a:spLocks noGrp="1"/>
          </p:cNvSpPr>
          <p:nvPr>
            <p:ph idx="1"/>
          </p:nvPr>
        </p:nvSpPr>
        <p:spPr>
          <a:xfrm>
            <a:off x="838200" y="1417320"/>
            <a:ext cx="10648950" cy="5075555"/>
          </a:xfrm>
        </p:spPr>
        <p:txBody>
          <a:bodyPr vert="horz" lIns="91440" tIns="45720" rIns="91440" bIns="45720" rtlCol="0" anchor="t">
            <a:normAutofit/>
          </a:bodyPr>
          <a:lstStyle/>
          <a:p>
            <a:pPr marL="0" indent="0">
              <a:buNone/>
            </a:pPr>
            <a:endParaRPr lang="en-GB" sz="2000" b="0" i="0" dirty="0">
              <a:effectLst/>
              <a:latin typeface="Open Sans" panose="020F0502020204030204" pitchFamily="34" charset="0"/>
            </a:endParaRPr>
          </a:p>
          <a:p>
            <a:pPr marL="514350" indent="-514350">
              <a:buFont typeface="+mj-lt"/>
              <a:buAutoNum type="arabicPeriod" startAt="3"/>
            </a:pPr>
            <a:r>
              <a:rPr lang="en-GB" sz="2000" dirty="0">
                <a:latin typeface="Open Sans" panose="020F0502020204030204" pitchFamily="34" charset="0"/>
              </a:rPr>
              <a:t>Modify the allocator to use the </a:t>
            </a:r>
            <a:r>
              <a:rPr lang="en-GB" sz="2000" dirty="0" err="1">
                <a:latin typeface="Open Sans" panose="020F0502020204030204" pitchFamily="34" charset="0"/>
              </a:rPr>
              <a:t>cheri_bounds_set</a:t>
            </a:r>
            <a:r>
              <a:rPr lang="en-GB" sz="2000" dirty="0">
                <a:latin typeface="Open Sans" panose="020F0502020204030204" pitchFamily="34" charset="0"/>
              </a:rPr>
              <a:t>() API to set suitable bounds on the pointer returned by </a:t>
            </a:r>
            <a:r>
              <a:rPr lang="en-GB" sz="2000" dirty="0" err="1">
                <a:latin typeface="Open Sans" panose="020F0502020204030204" pitchFamily="34" charset="0"/>
              </a:rPr>
              <a:t>alloc_allocate</a:t>
            </a:r>
            <a:r>
              <a:rPr lang="en-GB" sz="2000" dirty="0">
                <a:latin typeface="Open Sans" panose="020F0502020204030204" pitchFamily="34" charset="0"/>
              </a:rPr>
              <a:t>(). Recompile </a:t>
            </a:r>
            <a:r>
              <a:rPr lang="en-GB" sz="2000" dirty="0" err="1">
                <a:latin typeface="Open Sans" panose="020F0502020204030204" pitchFamily="34" charset="0"/>
              </a:rPr>
              <a:t>cheri-allocator.c</a:t>
            </a:r>
            <a:r>
              <a:rPr lang="en-GB" sz="2000" dirty="0">
                <a:latin typeface="Open Sans" panose="020F0502020204030204" pitchFamily="34" charset="0"/>
              </a:rPr>
              <a:t> with a CHERI-enabled target.</a:t>
            </a:r>
            <a:br>
              <a:rPr lang="en-GB" sz="2000" dirty="0">
                <a:latin typeface="Open Sans" panose="020F0502020204030204" pitchFamily="34" charset="0"/>
              </a:rPr>
            </a:br>
            <a:br>
              <a:rPr lang="en-GB" sz="2000" dirty="0">
                <a:latin typeface="Open Sans" panose="020F0502020204030204" pitchFamily="34" charset="0"/>
              </a:rPr>
            </a:br>
            <a:br>
              <a:rPr lang="en-GB" sz="2000" dirty="0">
                <a:latin typeface="Open Sans" panose="020F0502020204030204" pitchFamily="34" charset="0"/>
              </a:rPr>
            </a:br>
            <a:endParaRPr lang="en-GB" sz="2000" dirty="0">
              <a:latin typeface="Open Sans" panose="020F0502020204030204" pitchFamily="34" charset="0"/>
            </a:endParaRPr>
          </a:p>
          <a:p>
            <a:pPr marL="514350" indent="-514350">
              <a:buFont typeface="+mj-lt"/>
              <a:buAutoNum type="arabicPeriod" startAt="3"/>
            </a:pPr>
            <a:r>
              <a:rPr lang="en-GB" sz="2000" dirty="0">
                <a:latin typeface="Open Sans" panose="020F0502020204030204" pitchFamily="34" charset="0"/>
              </a:rPr>
              <a:t>Use GDB to demonstrate to yourself that the overflow operation now causes an immediate crash as a result of attempting to store out of bounds, rather than triggering a later crash due to heap metadata corruption.</a:t>
            </a:r>
          </a:p>
        </p:txBody>
      </p:sp>
      <p:sp>
        <p:nvSpPr>
          <p:cNvPr id="6" name="TextBox 5">
            <a:extLst>
              <a:ext uri="{FF2B5EF4-FFF2-40B4-BE49-F238E27FC236}">
                <a16:creationId xmlns:a16="http://schemas.microsoft.com/office/drawing/2014/main" id="{25AFE81B-5270-DE80-82E3-4C6010BCB714}"/>
              </a:ext>
            </a:extLst>
          </p:cNvPr>
          <p:cNvSpPr txBox="1"/>
          <p:nvPr/>
        </p:nvSpPr>
        <p:spPr>
          <a:xfrm>
            <a:off x="5296231" y="2488435"/>
            <a:ext cx="5265089" cy="1015663"/>
          </a:xfrm>
          <a:prstGeom prst="rect">
            <a:avLst/>
          </a:prstGeom>
          <a:solidFill>
            <a:schemeClr val="tx1"/>
          </a:solidFill>
        </p:spPr>
        <p:txBody>
          <a:bodyPr wrap="square" rtlCol="0">
            <a:spAutoFit/>
          </a:bodyPr>
          <a:lstStyle/>
          <a:p>
            <a:r>
              <a:rPr lang="en-GB" sz="1200" b="0" i="0" dirty="0">
                <a:solidFill>
                  <a:srgbClr val="C5C8C6"/>
                </a:solidFill>
                <a:effectLst/>
                <a:latin typeface="Source Code Pro" panose="020B0509030403020204" pitchFamily="49" charset="0"/>
              </a:rPr>
              <a:t>#ifdef __CHERI_PURE_CAPABILITY__</a:t>
            </a:r>
          </a:p>
          <a:p>
            <a:r>
              <a:rPr lang="en-GB" sz="1200" dirty="0">
                <a:solidFill>
                  <a:srgbClr val="C5C8C6"/>
                </a:solidFill>
                <a:latin typeface="Source Code Pro" panose="020B0509030403020204" pitchFamily="49" charset="0"/>
              </a:rPr>
              <a:t>	</a:t>
            </a:r>
            <a:r>
              <a:rPr lang="en-GB" sz="1200" b="0" i="0" dirty="0">
                <a:solidFill>
                  <a:srgbClr val="C5C8C6"/>
                </a:solidFill>
                <a:effectLst/>
                <a:latin typeface="Source Code Pro" panose="020B0509030403020204" pitchFamily="49" charset="0"/>
              </a:rPr>
              <a:t>return (</a:t>
            </a:r>
            <a:r>
              <a:rPr lang="en-GB" sz="1200" b="0" i="0" dirty="0" err="1">
                <a:solidFill>
                  <a:srgbClr val="C5C8C6"/>
                </a:solidFill>
                <a:effectLst/>
                <a:latin typeface="Source Code Pro" panose="020B0509030403020204" pitchFamily="49" charset="0"/>
              </a:rPr>
              <a:t>cheri_bounds_set</a:t>
            </a:r>
            <a:r>
              <a:rPr lang="en-GB" sz="1200" b="0" i="0" dirty="0">
                <a:solidFill>
                  <a:srgbClr val="C5C8C6"/>
                </a:solidFill>
                <a:effectLst/>
                <a:latin typeface="Source Code Pro" panose="020B0509030403020204" pitchFamily="49" charset="0"/>
              </a:rPr>
              <a:t>(&lt;pointer&gt;, &lt;size&gt;));</a:t>
            </a:r>
          </a:p>
          <a:p>
            <a:r>
              <a:rPr lang="en-GB" sz="1200" b="0" i="0" dirty="0">
                <a:solidFill>
                  <a:srgbClr val="C5C8C6"/>
                </a:solidFill>
                <a:effectLst/>
                <a:latin typeface="Source Code Pro" panose="020B0509030403020204" pitchFamily="49" charset="0"/>
              </a:rPr>
              <a:t>#else</a:t>
            </a:r>
          </a:p>
          <a:p>
            <a:r>
              <a:rPr lang="en-GB" sz="1200" dirty="0">
                <a:solidFill>
                  <a:srgbClr val="C5C8C6"/>
                </a:solidFill>
                <a:latin typeface="Source Code Pro" panose="020B0509030403020204" pitchFamily="49" charset="0"/>
              </a:rPr>
              <a:t>	</a:t>
            </a:r>
            <a:r>
              <a:rPr lang="en-GB" sz="1200" b="0" i="0" dirty="0">
                <a:solidFill>
                  <a:srgbClr val="C5C8C6"/>
                </a:solidFill>
                <a:effectLst/>
                <a:latin typeface="Source Code Pro" panose="020B0509030403020204" pitchFamily="49" charset="0"/>
              </a:rPr>
              <a:t>return (&lt;pointer&gt;);</a:t>
            </a:r>
          </a:p>
          <a:p>
            <a:r>
              <a:rPr lang="en-GB" sz="1200" b="0" i="0" dirty="0">
                <a:solidFill>
                  <a:srgbClr val="C5C8C6"/>
                </a:solidFill>
                <a:effectLst/>
                <a:latin typeface="Source Code Pro" panose="020B0509030403020204" pitchFamily="49" charset="0"/>
              </a:rPr>
              <a:t>#endif</a:t>
            </a:r>
            <a:endParaRPr lang="en-US" sz="1200" dirty="0"/>
          </a:p>
        </p:txBody>
      </p:sp>
      <p:sp>
        <p:nvSpPr>
          <p:cNvPr id="7" name="TextBox 6">
            <a:extLst>
              <a:ext uri="{FF2B5EF4-FFF2-40B4-BE49-F238E27FC236}">
                <a16:creationId xmlns:a16="http://schemas.microsoft.com/office/drawing/2014/main" id="{22155D36-9EDB-8CDC-5D94-9F0D58552C7E}"/>
              </a:ext>
            </a:extLst>
          </p:cNvPr>
          <p:cNvSpPr txBox="1"/>
          <p:nvPr/>
        </p:nvSpPr>
        <p:spPr>
          <a:xfrm>
            <a:off x="5296231" y="4541516"/>
            <a:ext cx="5756579" cy="461665"/>
          </a:xfrm>
          <a:prstGeom prst="rect">
            <a:avLst/>
          </a:prstGeom>
          <a:solidFill>
            <a:schemeClr val="tx1"/>
          </a:solidFill>
        </p:spPr>
        <p:txBody>
          <a:bodyPr wrap="square" rtlCol="0">
            <a:spAutoFit/>
          </a:bodyPr>
          <a:lstStyle/>
          <a:p>
            <a:r>
              <a:rPr lang="en-GB" sz="1200" b="0" i="0" dirty="0">
                <a:solidFill>
                  <a:srgbClr val="C5C8C6"/>
                </a:solidFill>
                <a:effectLst/>
                <a:latin typeface="Source Code Pro" panose="020B0509030403020204" pitchFamily="49" charset="0"/>
              </a:rPr>
              <a:t>Program received signal SIGPROT, CHERI protection violation.</a:t>
            </a:r>
          </a:p>
          <a:p>
            <a:r>
              <a:rPr lang="en-GB" sz="1200" b="0" i="0" dirty="0">
                <a:solidFill>
                  <a:srgbClr val="C5C8C6"/>
                </a:solidFill>
                <a:effectLst/>
                <a:latin typeface="Source Code Pro" panose="020B0509030403020204" pitchFamily="49" charset="0"/>
              </a:rPr>
              <a:t>Capability bounds fault caused by register ca3.</a:t>
            </a:r>
            <a:endParaRPr lang="en-US" sz="1200" dirty="0"/>
          </a:p>
        </p:txBody>
      </p:sp>
    </p:spTree>
    <p:extLst>
      <p:ext uri="{BB962C8B-B14F-4D97-AF65-F5344CB8AC3E}">
        <p14:creationId xmlns:p14="http://schemas.microsoft.com/office/powerpoint/2010/main" val="278302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A357-F99F-4F9A-8E2B-C541C1664F5E}"/>
              </a:ext>
            </a:extLst>
          </p:cNvPr>
          <p:cNvSpPr>
            <a:spLocks noGrp="1"/>
          </p:cNvSpPr>
          <p:nvPr>
            <p:ph type="title"/>
          </p:nvPr>
        </p:nvSpPr>
        <p:spPr>
          <a:xfrm>
            <a:off x="838200" y="205422"/>
            <a:ext cx="10515600" cy="1325563"/>
          </a:xfrm>
        </p:spPr>
        <p:txBody>
          <a:bodyPr/>
          <a:lstStyle/>
          <a:p>
            <a:r>
              <a:rPr lang="en-US" dirty="0"/>
              <a:t>Exercise: Extending Heap Allocators for CHERI </a:t>
            </a:r>
            <a:r>
              <a:rPr lang="en-US" sz="3200" dirty="0"/>
              <a:t>Reaching Allocator Metadata</a:t>
            </a:r>
          </a:p>
        </p:txBody>
      </p:sp>
      <p:sp>
        <p:nvSpPr>
          <p:cNvPr id="3" name="Slide Number Placeholder 2">
            <a:extLst>
              <a:ext uri="{FF2B5EF4-FFF2-40B4-BE49-F238E27FC236}">
                <a16:creationId xmlns:a16="http://schemas.microsoft.com/office/drawing/2014/main" id="{EB78511C-642D-4DBC-9C77-8A2CC9494976}"/>
              </a:ext>
            </a:extLst>
          </p:cNvPr>
          <p:cNvSpPr>
            <a:spLocks noGrp="1"/>
          </p:cNvSpPr>
          <p:nvPr>
            <p:ph type="sldNum" sz="quarter" idx="12"/>
          </p:nvPr>
        </p:nvSpPr>
        <p:spPr/>
        <p:txBody>
          <a:bodyPr/>
          <a:lstStyle/>
          <a:p>
            <a:fld id="{99BC1C73-9708-47CD-B181-4C0BE5191C18}" type="slidenum">
              <a:rPr lang="en-US" smtClean="0"/>
              <a:t>6</a:t>
            </a:fld>
            <a:endParaRPr lang="en-US"/>
          </a:p>
        </p:txBody>
      </p:sp>
      <p:sp>
        <p:nvSpPr>
          <p:cNvPr id="4" name="Content Placeholder 4">
            <a:extLst>
              <a:ext uri="{FF2B5EF4-FFF2-40B4-BE49-F238E27FC236}">
                <a16:creationId xmlns:a16="http://schemas.microsoft.com/office/drawing/2014/main" id="{78D4A577-90C5-43BF-BFF4-4836EA073354}"/>
              </a:ext>
            </a:extLst>
          </p:cNvPr>
          <p:cNvSpPr txBox="1">
            <a:spLocks/>
          </p:cNvSpPr>
          <p:nvPr/>
        </p:nvSpPr>
        <p:spPr>
          <a:xfrm>
            <a:off x="7237791" y="3741512"/>
            <a:ext cx="4091819" cy="26156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ea typeface="+mn-lt"/>
              <a:cs typeface="+mn-lt"/>
            </a:endParaRPr>
          </a:p>
        </p:txBody>
      </p:sp>
      <p:sp>
        <p:nvSpPr>
          <p:cNvPr id="8" name="Content Placeholder 7">
            <a:extLst>
              <a:ext uri="{FF2B5EF4-FFF2-40B4-BE49-F238E27FC236}">
                <a16:creationId xmlns:a16="http://schemas.microsoft.com/office/drawing/2014/main" id="{7E768742-2D83-44EE-8812-DA3EDC04C943}"/>
              </a:ext>
            </a:extLst>
          </p:cNvPr>
          <p:cNvSpPr>
            <a:spLocks noGrp="1"/>
          </p:cNvSpPr>
          <p:nvPr>
            <p:ph idx="1"/>
          </p:nvPr>
        </p:nvSpPr>
        <p:spPr>
          <a:xfrm>
            <a:off x="838200" y="1417320"/>
            <a:ext cx="10648950" cy="5075555"/>
          </a:xfrm>
        </p:spPr>
        <p:txBody>
          <a:bodyPr vert="horz" lIns="91440" tIns="45720" rIns="91440" bIns="45720" rtlCol="0" anchor="t">
            <a:normAutofit/>
          </a:bodyPr>
          <a:lstStyle/>
          <a:p>
            <a:pPr marL="0" indent="0">
              <a:buNone/>
            </a:pPr>
            <a:endParaRPr lang="en-GB" sz="2000" b="0" i="0" dirty="0">
              <a:effectLst/>
              <a:latin typeface="Open Sans" panose="020F0502020204030204" pitchFamily="34" charset="0"/>
            </a:endParaRPr>
          </a:p>
          <a:p>
            <a:pPr marL="514350" indent="-514350">
              <a:buFont typeface="+mj-lt"/>
              <a:buAutoNum type="arabicPeriod" startAt="5"/>
            </a:pPr>
            <a:r>
              <a:rPr lang="en-GB" sz="2000" dirty="0">
                <a:latin typeface="Open Sans" panose="020F0502020204030204" pitchFamily="34" charset="0"/>
              </a:rPr>
              <a:t>Remove the overflow (performed with </a:t>
            </a:r>
            <a:r>
              <a:rPr lang="en-GB" sz="2000" dirty="0" err="1">
                <a:latin typeface="Open Sans" panose="020F0502020204030204" pitchFamily="34" charset="0"/>
              </a:rPr>
              <a:t>memset</a:t>
            </a:r>
            <a:r>
              <a:rPr lang="en-GB" sz="2000" dirty="0">
                <a:latin typeface="Open Sans" panose="020F0502020204030204" pitchFamily="34" charset="0"/>
              </a:rPr>
              <a:t>()) from the program. Recompile </a:t>
            </a:r>
            <a:r>
              <a:rPr lang="en-GB" sz="2000" dirty="0" err="1">
                <a:latin typeface="Open Sans" panose="020F0502020204030204" pitchFamily="34" charset="0"/>
              </a:rPr>
              <a:t>cheri-allocator.c</a:t>
            </a:r>
            <a:r>
              <a:rPr lang="en-GB" sz="2000" dirty="0">
                <a:latin typeface="Open Sans" panose="020F0502020204030204" pitchFamily="34" charset="0"/>
              </a:rPr>
              <a:t> with the CHERI-enabled make target.</a:t>
            </a:r>
          </a:p>
          <a:p>
            <a:pPr marL="514350" indent="-514350">
              <a:buFont typeface="+mj-lt"/>
              <a:buAutoNum type="arabicPeriod" startAt="5"/>
            </a:pPr>
            <a:r>
              <a:rPr lang="en-GB" sz="2000" dirty="0">
                <a:latin typeface="Open Sans" panose="020F0502020204030204" pitchFamily="34" charset="0"/>
              </a:rPr>
              <a:t>Use GDB to explore why the program now crashes in </a:t>
            </a:r>
            <a:r>
              <a:rPr lang="en-GB" sz="2000" dirty="0" err="1">
                <a:latin typeface="Open Sans" panose="020F0502020204030204" pitchFamily="34" charset="0"/>
              </a:rPr>
              <a:t>alloc_free</a:t>
            </a:r>
            <a:r>
              <a:rPr lang="en-GB" sz="2000" dirty="0">
                <a:latin typeface="Open Sans" panose="020F0502020204030204" pitchFamily="34" charset="0"/>
              </a:rPr>
              <a:t>(): How did adding bounds during allocation break later freeing of that memory?</a:t>
            </a:r>
            <a:br>
              <a:rPr lang="en-GB" sz="2000" dirty="0">
                <a:latin typeface="Open Sans" panose="020F0502020204030204" pitchFamily="34" charset="0"/>
              </a:rPr>
            </a:br>
            <a:br>
              <a:rPr lang="en-GB" sz="2000" dirty="0">
                <a:latin typeface="Open Sans" panose="020F0502020204030204" pitchFamily="34" charset="0"/>
              </a:rPr>
            </a:br>
            <a:br>
              <a:rPr lang="en-GB" sz="2000" dirty="0">
                <a:latin typeface="Open Sans" panose="020F0502020204030204" pitchFamily="34" charset="0"/>
              </a:rPr>
            </a:br>
            <a:br>
              <a:rPr lang="en-GB" sz="2000" dirty="0">
                <a:latin typeface="Open Sans" panose="020F0502020204030204" pitchFamily="34" charset="0"/>
              </a:rPr>
            </a:br>
            <a:endParaRPr lang="en-GB" sz="2000" dirty="0">
              <a:latin typeface="Open Sans" panose="020F0502020204030204" pitchFamily="34" charset="0"/>
            </a:endParaRPr>
          </a:p>
          <a:p>
            <a:pPr marL="514350" indent="-514350">
              <a:buFont typeface="+mj-lt"/>
              <a:buAutoNum type="arabicPeriod" startAt="5"/>
            </a:pPr>
            <a:r>
              <a:rPr lang="en-GB" sz="2000" dirty="0">
                <a:latin typeface="Open Sans" panose="020F0502020204030204" pitchFamily="34" charset="0"/>
              </a:rPr>
              <a:t>Correct the bug through the use of the </a:t>
            </a:r>
            <a:r>
              <a:rPr lang="en-GB" sz="2000" dirty="0" err="1">
                <a:latin typeface="Open Sans" panose="020F0502020204030204" pitchFamily="34" charset="0"/>
              </a:rPr>
              <a:t>cheri_address_get</a:t>
            </a:r>
            <a:r>
              <a:rPr lang="en-GB" sz="2000" dirty="0">
                <a:latin typeface="Open Sans" panose="020F0502020204030204" pitchFamily="34" charset="0"/>
              </a:rPr>
              <a:t>() and </a:t>
            </a:r>
            <a:r>
              <a:rPr lang="en-GB" sz="2000" dirty="0" err="1">
                <a:latin typeface="Open Sans" panose="020F0502020204030204" pitchFamily="34" charset="0"/>
              </a:rPr>
              <a:t>cheri_address_set</a:t>
            </a:r>
            <a:r>
              <a:rPr lang="en-GB" sz="2000" dirty="0">
                <a:latin typeface="Open Sans" panose="020F0502020204030204" pitchFamily="34" charset="0"/>
              </a:rPr>
              <a:t>() APIs, which allow transferring an address from one capability (with one set of bounds) to another (with a different set of bounds). What capability should we be using to provide the new bounds? Recompile </a:t>
            </a:r>
            <a:r>
              <a:rPr lang="en-GB" sz="2000" dirty="0" err="1">
                <a:latin typeface="Open Sans" panose="020F0502020204030204" pitchFamily="34" charset="0"/>
              </a:rPr>
              <a:t>cheri-allocator.c</a:t>
            </a:r>
            <a:r>
              <a:rPr lang="en-GB" sz="2000" dirty="0">
                <a:latin typeface="Open Sans" panose="020F0502020204030204" pitchFamily="34" charset="0"/>
              </a:rPr>
              <a:t> with the CHERI-enabled make target.</a:t>
            </a:r>
          </a:p>
          <a:p>
            <a:pPr marL="514350" indent="-514350">
              <a:buFont typeface="+mj-lt"/>
              <a:buAutoNum type="arabicPeriod" startAt="5"/>
            </a:pPr>
            <a:r>
              <a:rPr lang="en-GB" sz="2000" dirty="0">
                <a:latin typeface="Open Sans" panose="020F0502020204030204" pitchFamily="34" charset="0"/>
              </a:rPr>
              <a:t>Demonstrate that the program now runs successfully to completion.</a:t>
            </a:r>
          </a:p>
        </p:txBody>
      </p:sp>
      <p:sp>
        <p:nvSpPr>
          <p:cNvPr id="5" name="TextBox 4">
            <a:extLst>
              <a:ext uri="{FF2B5EF4-FFF2-40B4-BE49-F238E27FC236}">
                <a16:creationId xmlns:a16="http://schemas.microsoft.com/office/drawing/2014/main" id="{1CFDCCF3-86A6-C7C8-C032-FAE3AEC04A4A}"/>
              </a:ext>
            </a:extLst>
          </p:cNvPr>
          <p:cNvSpPr txBox="1"/>
          <p:nvPr/>
        </p:nvSpPr>
        <p:spPr>
          <a:xfrm>
            <a:off x="2415871" y="3195040"/>
            <a:ext cx="6736139" cy="954107"/>
          </a:xfrm>
          <a:prstGeom prst="rect">
            <a:avLst/>
          </a:prstGeom>
          <a:solidFill>
            <a:schemeClr val="tx1"/>
          </a:solidFill>
        </p:spPr>
        <p:txBody>
          <a:bodyPr wrap="none" rtlCol="0">
            <a:spAutoFit/>
          </a:bodyPr>
          <a:lstStyle/>
          <a:p>
            <a:r>
              <a:rPr lang="en-GB" sz="1400" b="0" i="0" dirty="0">
                <a:solidFill>
                  <a:srgbClr val="C5C8C6"/>
                </a:solidFill>
                <a:effectLst/>
                <a:latin typeface="Source Code Pro" panose="020B0509030403020204" pitchFamily="49" charset="0"/>
              </a:rPr>
              <a:t>(</a:t>
            </a:r>
            <a:r>
              <a:rPr lang="en-GB" sz="1400" b="0" i="0" dirty="0" err="1">
                <a:solidFill>
                  <a:srgbClr val="C5C8C6"/>
                </a:solidFill>
                <a:effectLst/>
                <a:latin typeface="Source Code Pro" panose="020B0509030403020204" pitchFamily="49" charset="0"/>
              </a:rPr>
              <a:t>gdb</a:t>
            </a:r>
            <a:r>
              <a:rPr lang="en-GB" sz="1400" b="0" i="0" dirty="0">
                <a:solidFill>
                  <a:srgbClr val="C5C8C6"/>
                </a:solidFill>
                <a:effectLst/>
                <a:latin typeface="Source Code Pro" panose="020B0509030403020204" pitchFamily="49" charset="0"/>
              </a:rPr>
              <a:t>) </a:t>
            </a:r>
            <a:r>
              <a:rPr lang="en-GB" sz="1400" b="0" i="0" dirty="0" err="1">
                <a:solidFill>
                  <a:srgbClr val="C5C8C6"/>
                </a:solidFill>
                <a:effectLst/>
                <a:latin typeface="Source Code Pro" panose="020B0509030403020204" pitchFamily="49" charset="0"/>
              </a:rPr>
              <a:t>bt</a:t>
            </a:r>
            <a:endParaRPr lang="en-GB" sz="1400" b="0" i="0" dirty="0">
              <a:solidFill>
                <a:srgbClr val="C5C8C6"/>
              </a:solidFill>
              <a:effectLst/>
              <a:latin typeface="Source Code Pro" panose="020B0509030403020204" pitchFamily="49" charset="0"/>
            </a:endParaRPr>
          </a:p>
          <a:p>
            <a:r>
              <a:rPr lang="en-GB" sz="1400" b="0" i="0" dirty="0">
                <a:solidFill>
                  <a:srgbClr val="C5C8C6"/>
                </a:solidFill>
                <a:effectLst/>
                <a:latin typeface="Source Code Pro" panose="020B0509030403020204" pitchFamily="49" charset="0"/>
              </a:rPr>
              <a:t>#0  </a:t>
            </a:r>
            <a:r>
              <a:rPr lang="en-GB" sz="1400" b="0" i="0" dirty="0" err="1">
                <a:solidFill>
                  <a:srgbClr val="C5C8C6"/>
                </a:solidFill>
                <a:effectLst/>
                <a:latin typeface="Source Code Pro" panose="020B0509030403020204" pitchFamily="49" charset="0"/>
              </a:rPr>
              <a:t>alloc_free</a:t>
            </a:r>
            <a:r>
              <a:rPr lang="en-GB" sz="1400" b="0" i="0" dirty="0">
                <a:solidFill>
                  <a:srgbClr val="C5C8C6"/>
                </a:solidFill>
                <a:effectLst/>
                <a:latin typeface="Source Code Pro" panose="020B0509030403020204" pitchFamily="49" charset="0"/>
              </a:rPr>
              <a:t> (</a:t>
            </a:r>
            <a:r>
              <a:rPr lang="en-GB" sz="1400" b="0" i="0" dirty="0" err="1">
                <a:solidFill>
                  <a:srgbClr val="C5C8C6"/>
                </a:solidFill>
                <a:effectLst/>
                <a:latin typeface="Source Code Pro" panose="020B0509030403020204" pitchFamily="49" charset="0"/>
              </a:rPr>
              <a:t>ptr</a:t>
            </a:r>
            <a:r>
              <a:rPr lang="en-GB" sz="1400" b="0" i="0" dirty="0">
                <a:solidFill>
                  <a:srgbClr val="C5C8C6"/>
                </a:solidFill>
                <a:effectLst/>
                <a:latin typeface="Source Code Pro" panose="020B0509030403020204" pitchFamily="49" charset="0"/>
              </a:rPr>
              <a:t>=&lt;optimized out&gt;) at cheri-allocator.c:106</a:t>
            </a:r>
          </a:p>
          <a:p>
            <a:r>
              <a:rPr lang="en-GB" sz="1400" b="0" i="0" dirty="0">
                <a:solidFill>
                  <a:srgbClr val="C5C8C6"/>
                </a:solidFill>
                <a:effectLst/>
                <a:latin typeface="Source Code Pro" panose="020B0509030403020204" pitchFamily="49" charset="0"/>
              </a:rPr>
              <a:t>#1  main () at cheri-allocator.c:137</a:t>
            </a:r>
          </a:p>
          <a:p>
            <a:r>
              <a:rPr lang="en-GB" sz="1400" b="0" i="0" dirty="0">
                <a:solidFill>
                  <a:srgbClr val="C5C8C6"/>
                </a:solidFill>
                <a:effectLst/>
                <a:latin typeface="Source Code Pro" panose="020B0509030403020204" pitchFamily="49" charset="0"/>
              </a:rPr>
              <a:t>(</a:t>
            </a:r>
            <a:r>
              <a:rPr lang="en-GB" sz="1400" b="0" i="0" dirty="0" err="1">
                <a:solidFill>
                  <a:srgbClr val="C5C8C6"/>
                </a:solidFill>
                <a:effectLst/>
                <a:latin typeface="Source Code Pro" panose="020B0509030403020204" pitchFamily="49" charset="0"/>
              </a:rPr>
              <a:t>gdb</a:t>
            </a:r>
            <a:r>
              <a:rPr lang="en-GB" sz="1400" b="0" i="0" dirty="0">
                <a:solidFill>
                  <a:srgbClr val="C5C8C6"/>
                </a:solidFill>
                <a:effectLst/>
                <a:latin typeface="Source Code Pro" panose="020B0509030403020204" pitchFamily="49" charset="0"/>
              </a:rPr>
              <a:t>) p </a:t>
            </a:r>
            <a:r>
              <a:rPr lang="en-GB" sz="1400" b="0" i="0" dirty="0" err="1">
                <a:solidFill>
                  <a:srgbClr val="C5C8C6"/>
                </a:solidFill>
                <a:effectLst/>
                <a:latin typeface="Source Code Pro" panose="020B0509030403020204" pitchFamily="49" charset="0"/>
              </a:rPr>
              <a:t>alloc</a:t>
            </a:r>
            <a:endParaRPr lang="en-US" sz="1400" dirty="0"/>
          </a:p>
        </p:txBody>
      </p:sp>
    </p:spTree>
    <p:extLst>
      <p:ext uri="{BB962C8B-B14F-4D97-AF65-F5344CB8AC3E}">
        <p14:creationId xmlns:p14="http://schemas.microsoft.com/office/powerpoint/2010/main" val="348066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A357-F99F-4F9A-8E2B-C541C1664F5E}"/>
              </a:ext>
            </a:extLst>
          </p:cNvPr>
          <p:cNvSpPr>
            <a:spLocks noGrp="1"/>
          </p:cNvSpPr>
          <p:nvPr>
            <p:ph type="title"/>
          </p:nvPr>
        </p:nvSpPr>
        <p:spPr/>
        <p:txBody>
          <a:bodyPr>
            <a:normAutofit/>
          </a:bodyPr>
          <a:lstStyle/>
          <a:p>
            <a:r>
              <a:rPr lang="en-US" dirty="0">
                <a:ea typeface="+mj-lt"/>
                <a:cs typeface="+mj-lt"/>
              </a:rPr>
              <a:t>Exercise: Adapt a C Program to CHERI C</a:t>
            </a:r>
            <a:br>
              <a:rPr lang="en-US" dirty="0"/>
            </a:br>
            <a:r>
              <a:rPr lang="en-US" sz="3200" dirty="0"/>
              <a:t>Discussion</a:t>
            </a:r>
            <a:endParaRPr lang="en-US" dirty="0">
              <a:cs typeface="Calibri Light" panose="020F0302020204030204"/>
            </a:endParaRPr>
          </a:p>
        </p:txBody>
      </p:sp>
      <p:sp>
        <p:nvSpPr>
          <p:cNvPr id="3" name="Slide Number Placeholder 2">
            <a:extLst>
              <a:ext uri="{FF2B5EF4-FFF2-40B4-BE49-F238E27FC236}">
                <a16:creationId xmlns:a16="http://schemas.microsoft.com/office/drawing/2014/main" id="{EB78511C-642D-4DBC-9C77-8A2CC9494976}"/>
              </a:ext>
            </a:extLst>
          </p:cNvPr>
          <p:cNvSpPr>
            <a:spLocks noGrp="1"/>
          </p:cNvSpPr>
          <p:nvPr>
            <p:ph type="sldNum" sz="quarter" idx="12"/>
          </p:nvPr>
        </p:nvSpPr>
        <p:spPr/>
        <p:txBody>
          <a:bodyPr/>
          <a:lstStyle/>
          <a:p>
            <a:fld id="{99BC1C73-9708-47CD-B181-4C0BE5191C18}" type="slidenum">
              <a:rPr lang="en-US" smtClean="0"/>
              <a:t>7</a:t>
            </a:fld>
            <a:endParaRPr lang="en-US"/>
          </a:p>
        </p:txBody>
      </p:sp>
      <p:sp>
        <p:nvSpPr>
          <p:cNvPr id="4" name="TextBox 3">
            <a:extLst>
              <a:ext uri="{FF2B5EF4-FFF2-40B4-BE49-F238E27FC236}">
                <a16:creationId xmlns:a16="http://schemas.microsoft.com/office/drawing/2014/main" id="{312B3BED-65FE-4855-82CC-16B72D08ED77}"/>
              </a:ext>
            </a:extLst>
          </p:cNvPr>
          <p:cNvSpPr txBox="1"/>
          <p:nvPr/>
        </p:nvSpPr>
        <p:spPr>
          <a:xfrm>
            <a:off x="731521" y="2408767"/>
            <a:ext cx="1062227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3200" dirty="0"/>
              <a:t>Where and how would we worry about alignment? Can this be avoided?</a:t>
            </a:r>
            <a:br>
              <a:rPr lang="en-US" sz="3200" dirty="0"/>
            </a:br>
            <a:endParaRPr lang="en-US" sz="3200" dirty="0"/>
          </a:p>
          <a:p>
            <a:pPr marL="285750" indent="-285750">
              <a:buFont typeface="Arial" panose="020B0604020202020204" pitchFamily="34" charset="0"/>
              <a:buChar char="•"/>
            </a:pPr>
            <a:r>
              <a:rPr lang="en-US" sz="3200" dirty="0"/>
              <a:t>Where would we need to do extra work for temporal safety?</a:t>
            </a:r>
            <a:br>
              <a:rPr lang="en-US" sz="3200" dirty="0"/>
            </a:br>
            <a:endParaRPr lang="en-US" sz="3200" dirty="0"/>
          </a:p>
          <a:p>
            <a:pPr marL="285750" indent="-285750">
              <a:buFont typeface="Arial" panose="020B0604020202020204" pitchFamily="34" charset="0"/>
              <a:buChar char="•"/>
            </a:pPr>
            <a:r>
              <a:rPr lang="en-US" sz="3200" dirty="0"/>
              <a:t>What properties might we validate on Free()?</a:t>
            </a:r>
          </a:p>
        </p:txBody>
      </p:sp>
    </p:spTree>
    <p:extLst>
      <p:ext uri="{BB962C8B-B14F-4D97-AF65-F5344CB8AC3E}">
        <p14:creationId xmlns:p14="http://schemas.microsoft.com/office/powerpoint/2010/main" val="1219300622"/>
      </p:ext>
    </p:extLst>
  </p:cSld>
  <p:clrMapOvr>
    <a:masterClrMapping/>
  </p:clrMapOvr>
</p:sld>
</file>

<file path=ppt/theme/theme1.xml><?xml version="1.0" encoding="utf-8"?>
<a:theme xmlns:a="http://schemas.openxmlformats.org/drawingml/2006/main" name="Draf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Malware-Concept" id="{728EBD1C-21EE-460C-B89D-4307907B50AC}" vid="{AC967E40-6EAF-44D6-A880-449556E0BF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89D43751437BE4D803B238A846C7E9A" ma:contentTypeVersion="18" ma:contentTypeDescription="Create a new document." ma:contentTypeScope="" ma:versionID="d4795140a0023521fa2d5fdedd1ae248">
  <xsd:schema xmlns:xsd="http://www.w3.org/2001/XMLSchema" xmlns:xs="http://www.w3.org/2001/XMLSchema" xmlns:p="http://schemas.microsoft.com/office/2006/metadata/properties" xmlns:ns1="http://schemas.microsoft.com/sharepoint/v3" xmlns:ns2="b2f093b8-d1dd-4e4f-a2ce-00fe58c6e742" xmlns:ns3="2ca1942e-95e7-481f-b809-b74a7fd00423" xmlns:ns4="230e9df3-be65-4c73-a93b-d1236ebd677e" targetNamespace="http://schemas.microsoft.com/office/2006/metadata/properties" ma:root="true" ma:fieldsID="410ce50a98e16ba43ec8a7749e44fb69" ns1:_="" ns2:_="" ns3:_="" ns4:_="">
    <xsd:import namespace="http://schemas.microsoft.com/sharepoint/v3"/>
    <xsd:import namespace="b2f093b8-d1dd-4e4f-a2ce-00fe58c6e742"/>
    <xsd:import namespace="2ca1942e-95e7-481f-b809-b74a7fd00423"/>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lcf76f155ced4ddcb4097134ff3c332f" minOccurs="0"/>
                <xsd:element ref="ns4:TaxCatchAl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093b8-d1dd-4e4f-a2ce-00fe58c6e7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ca1942e-95e7-481f-b809-b74a7fd0042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59b43005-0d40-4db8-9f18-0306377e93ed}" ma:internalName="TaxCatchAll" ma:showField="CatchAllData" ma:web="2ca1942e-95e7-481f-b809-b74a7fd004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0CAEDD-0E68-44D3-B167-29F7AFF513B2}">
  <ds:schemaRefs>
    <ds:schemaRef ds:uri="http://schemas.microsoft.com/sharepoint/v3/contenttype/forms"/>
  </ds:schemaRefs>
</ds:datastoreItem>
</file>

<file path=customXml/itemProps2.xml><?xml version="1.0" encoding="utf-8"?>
<ds:datastoreItem xmlns:ds="http://schemas.openxmlformats.org/officeDocument/2006/customXml" ds:itemID="{2D75E67D-E535-4127-B116-26E22CAA75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2f093b8-d1dd-4e4f-a2ce-00fe58c6e742"/>
    <ds:schemaRef ds:uri="2ca1942e-95e7-481f-b809-b74a7fd0042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1302</TotalTime>
  <Words>903</Words>
  <Application>Microsoft Macintosh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Calibri Light</vt:lpstr>
      <vt:lpstr>Open Sans</vt:lpstr>
      <vt:lpstr>Source Code Pro</vt:lpstr>
      <vt:lpstr>Wingdings</vt:lpstr>
      <vt:lpstr>Draft</vt:lpstr>
      <vt:lpstr>1_Arm_PPT_Public</vt:lpstr>
      <vt:lpstr>Exercise: Extending Heap Allocators for CHERI </vt:lpstr>
      <vt:lpstr>Exercise: Extending Heap Allocators for CHERI Introduction 1</vt:lpstr>
      <vt:lpstr>Exercise: Extending Heap Allocators for CHERI Introduction 2</vt:lpstr>
      <vt:lpstr>Exercise: Extending Heap Allocators for CHERI Introducing Heap Allocator Bounds</vt:lpstr>
      <vt:lpstr>Exercise: Extending Heap Allocators for CHERI Set Bounds</vt:lpstr>
      <vt:lpstr>Exercise: Extending Heap Allocators for CHERI Reaching Allocator Metadata</vt:lpstr>
      <vt:lpstr>Exercise: Adapt a C Program to CHERI C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Introduction to CHERI</dc:title>
  <dc:creator>Wes Filardo</dc:creator>
  <cp:lastModifiedBy>Jonathan Woodruff</cp:lastModifiedBy>
  <cp:revision>3</cp:revision>
  <dcterms:created xsi:type="dcterms:W3CDTF">2022-02-10T14:54:08Z</dcterms:created>
  <dcterms:modified xsi:type="dcterms:W3CDTF">2023-10-21T12:56:26Z</dcterms:modified>
</cp:coreProperties>
</file>