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257" r:id="rId3"/>
    <p:sldId id="259" r:id="rId4"/>
    <p:sldId id="264" r:id="rId5"/>
    <p:sldId id="263" r:id="rId6"/>
    <p:sldId id="274" r:id="rId7"/>
    <p:sldId id="261" r:id="rId8"/>
    <p:sldId id="262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6" r:id="rId17"/>
    <p:sldId id="271" r:id="rId18"/>
    <p:sldId id="272" r:id="rId19"/>
    <p:sldId id="277" r:id="rId20"/>
    <p:sldId id="273" r:id="rId21"/>
    <p:sldId id="278" r:id="rId22"/>
    <p:sldId id="279" r:id="rId23"/>
    <p:sldId id="258" r:id="rId24"/>
    <p:sldId id="260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535" autoAdjust="0"/>
  </p:normalViewPr>
  <p:slideViewPr>
    <p:cSldViewPr snapToGrid="0">
      <p:cViewPr varScale="1">
        <p:scale>
          <a:sx n="69" d="100"/>
          <a:sy n="69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C35-74F7-4865-8604-50B740D76BD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14A8-3B37-4414-BF47-158956A8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9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4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0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51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raphics/openg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1021"/>
            <a:ext cx="7772400" cy="941695"/>
          </a:xfrm>
        </p:spPr>
        <p:txBody>
          <a:bodyPr/>
          <a:lstStyle/>
          <a:p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mềm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di </a:t>
            </a:r>
            <a:r>
              <a:rPr lang="en-US" sz="3600" dirty="0" err="1" smtClean="0"/>
              <a:t>động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họa</a:t>
            </a:r>
            <a:r>
              <a:rPr lang="en-US" sz="3600" dirty="0"/>
              <a:t> (</a:t>
            </a:r>
            <a:r>
              <a:rPr lang="en-US" sz="3600" dirty="0" smtClean="0"/>
              <a:t>OPENGL)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4822"/>
            <a:ext cx="6400800" cy="2885742"/>
          </a:xfrm>
        </p:spPr>
        <p:txBody>
          <a:bodyPr/>
          <a:lstStyle/>
          <a:p>
            <a:pPr algn="l"/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: 30</a:t>
            </a:r>
          </a:p>
          <a:p>
            <a:pPr algn="l"/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: VPK2013A</a:t>
            </a:r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1352034 – Ang Tony Vincent</a:t>
            </a:r>
          </a:p>
          <a:p>
            <a:pPr algn="l"/>
            <a:r>
              <a:rPr lang="en-US" sz="2400" dirty="0" smtClean="0"/>
              <a:t>1352035 – </a:t>
            </a:r>
            <a:r>
              <a:rPr lang="en-US" sz="2400" dirty="0" err="1" smtClean="0"/>
              <a:t>Trần</a:t>
            </a:r>
            <a:r>
              <a:rPr lang="en-US" sz="2400" dirty="0" smtClean="0"/>
              <a:t> </a:t>
            </a:r>
            <a:r>
              <a:rPr lang="en-US" sz="2400" dirty="0" err="1" smtClean="0"/>
              <a:t>Hoàng</a:t>
            </a:r>
            <a:r>
              <a:rPr lang="en-US" sz="2400" dirty="0" smtClean="0"/>
              <a:t> </a:t>
            </a:r>
            <a:r>
              <a:rPr lang="en-US" sz="2400" dirty="0" err="1" smtClean="0"/>
              <a:t>Vũ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18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697" y="2010498"/>
            <a:ext cx="8864606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number of coordinates per vertex in this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order to draw vertices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vertex byte buffer for shape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4 bytes per float)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byte buffer for the draw 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2 bytes per short)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5168" y="2176786"/>
            <a:ext cx="7293663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a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2432" y="1773325"/>
            <a:ext cx="8079135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Add program to OpenGL ES environment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handle to vertex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glGetAttribLocation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Enable a handle to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glEnableVertexAttribArray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Prepare the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coordinate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glVertexAttribPointer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vertexStride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handle to fragment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color for drawing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glUniform4fv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96854"/>
            <a:ext cx="7854714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is an abbreviation for "Model View Projection Matrix"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this projection matrix is applied to object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frustumM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002659"/>
            <a:ext cx="8527976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camera position (View matrix)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setLookAtM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Calculate the projection and view transformation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117" y="2010498"/>
            <a:ext cx="8415765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in the calculated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shape's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the projection and view transformation to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glUniformMatrix4fv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19546"/>
            <a:ext cx="7854714" cy="48384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transformation for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SystemClock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4000L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0.090f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reports input details from the touch screen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and other input controls. In this case, you are only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interested in events where the touch position changed.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ACTION_MOVE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handle dx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588" y="1896852"/>
            <a:ext cx="6844823" cy="3361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OpenGL</a:t>
            </a:r>
          </a:p>
          <a:p>
            <a:pPr marL="514350" indent="-514350">
              <a:buAutoNum type="arabicPeriod"/>
            </a:pPr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Demo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98886"/>
            <a:ext cx="7854714" cy="43460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for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long time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SystemClock.uptimeMillis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% 4000L;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float angle = 0.090f * 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) time);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Demo</a:t>
            </a:r>
            <a:endParaRPr lang="en-US" dirty="0"/>
          </a:p>
        </p:txBody>
      </p:sp>
      <p:pic>
        <p:nvPicPr>
          <p:cNvPr id="5" name="Video_2017-05-07_21590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5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pic>
        <p:nvPicPr>
          <p:cNvPr id="5" name="Video_2017-05-07_22004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6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91809"/>
            <a:ext cx="8229600" cy="291039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 smtClean="0"/>
              <a:t>Cảm</a:t>
            </a:r>
            <a:r>
              <a:rPr lang="en-US" sz="6000" dirty="0" smtClean="0"/>
              <a:t> </a:t>
            </a:r>
            <a:r>
              <a:rPr lang="en-US" sz="6000" dirty="0" err="1" smtClean="0"/>
              <a:t>ơn</a:t>
            </a:r>
            <a:r>
              <a:rPr lang="en-US" sz="6000" dirty="0" smtClean="0"/>
              <a:t> </a:t>
            </a:r>
            <a:r>
              <a:rPr lang="en-US" sz="6000" dirty="0" err="1" smtClean="0"/>
              <a:t>Thầy</a:t>
            </a:r>
            <a:r>
              <a:rPr lang="en-US" sz="6000" dirty="0"/>
              <a:t> </a:t>
            </a:r>
            <a:r>
              <a:rPr lang="en-US" sz="6000" dirty="0" err="1" smtClean="0"/>
              <a:t>và</a:t>
            </a:r>
            <a:r>
              <a:rPr lang="en-US" sz="6000" dirty="0" smtClean="0"/>
              <a:t> </a:t>
            </a:r>
          </a:p>
          <a:p>
            <a:pPr marL="0" indent="0" algn="ctr">
              <a:buNone/>
            </a:pPr>
            <a:r>
              <a:rPr lang="en-US" sz="6000" dirty="0" err="1" smtClean="0"/>
              <a:t>các</a:t>
            </a:r>
            <a:r>
              <a:rPr lang="en-US" sz="6000" dirty="0" smtClean="0"/>
              <a:t> </a:t>
            </a:r>
            <a:r>
              <a:rPr lang="en-US" sz="6000" dirty="0" err="1" smtClean="0"/>
              <a:t>bạn</a:t>
            </a:r>
            <a:r>
              <a:rPr lang="en-US" sz="6000" dirty="0" smtClean="0"/>
              <a:t> </a:t>
            </a:r>
            <a:r>
              <a:rPr lang="en-US" sz="6000" dirty="0" err="1" smtClean="0"/>
              <a:t>đã</a:t>
            </a:r>
            <a:r>
              <a:rPr lang="en-US" sz="6000" dirty="0" smtClean="0"/>
              <a:t> </a:t>
            </a:r>
            <a:r>
              <a:rPr lang="en-US" sz="6000" dirty="0" err="1" smtClean="0"/>
              <a:t>quan</a:t>
            </a:r>
            <a:r>
              <a:rPr lang="en-US" sz="6000" dirty="0" smtClean="0"/>
              <a:t> </a:t>
            </a:r>
            <a:r>
              <a:rPr lang="en-US" sz="6000" dirty="0" err="1" smtClean="0"/>
              <a:t>tâm</a:t>
            </a:r>
            <a:r>
              <a:rPr lang="en-US" sz="6000" dirty="0" smtClean="0"/>
              <a:t> </a:t>
            </a:r>
            <a:r>
              <a:rPr lang="en-US" sz="6000" dirty="0" err="1" smtClean="0"/>
              <a:t>theo</a:t>
            </a:r>
            <a:r>
              <a:rPr lang="en-US" sz="6000" dirty="0" smtClean="0"/>
              <a:t> </a:t>
            </a:r>
            <a:r>
              <a:rPr lang="en-US" sz="6000" dirty="0" err="1" smtClean="0"/>
              <a:t>dõi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developer.android.com/training/graphics/opengl/index.html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(Open </a:t>
            </a:r>
            <a:r>
              <a:rPr lang="en-US" dirty="0"/>
              <a:t>Graphics </a:t>
            </a:r>
            <a:r>
              <a:rPr lang="en-US" dirty="0" smtClean="0"/>
              <a:t>Library)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OpenGL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67755"/>
              </p:ext>
            </p:extLst>
          </p:nvPr>
        </p:nvGraphicFramePr>
        <p:xfrm>
          <a:off x="457200" y="12049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1.0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2.2 (API 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4.3 (API 18)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Android 5.0 (API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/>
              <a:t>Thiết lập môi trường lập </a:t>
            </a:r>
            <a:r>
              <a:rPr lang="vi-VN" dirty="0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Studio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Android </a:t>
            </a:r>
            <a:r>
              <a:rPr lang="en-US" dirty="0" smtClean="0"/>
              <a:t>NDK</a:t>
            </a:r>
          </a:p>
          <a:p>
            <a:pPr marL="0" indent="0">
              <a:buNone/>
            </a:pPr>
            <a:r>
              <a:rPr lang="en-US" dirty="0" smtClean="0"/>
              <a:t>Emulator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Manifest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215818"/>
            <a:ext cx="8215747" cy="4064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&lt;uses-feature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android:glEsVersion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"0x00020000"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29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343076"/>
            <a:ext cx="5947141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660066"/>
                </a:solidFill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instance and set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as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for this Activity.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694" y="1850633"/>
            <a:ext cx="6732612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an OpenGL ES 2.0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setEGLContextClientVersion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Renderer for drawing on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7854714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background frame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Redraw background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GL_COLOR_BUFFER_BIT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Template.ppt</Template>
  <TotalTime>1126</TotalTime>
  <Words>511</Words>
  <Application>Microsoft Office PowerPoint</Application>
  <PresentationFormat>On-screen Show (4:3)</PresentationFormat>
  <Paragraphs>118</Paragraphs>
  <Slides>24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PGothic</vt:lpstr>
      <vt:lpstr>Arial</vt:lpstr>
      <vt:lpstr>Calibri</vt:lpstr>
      <vt:lpstr>Consolas</vt:lpstr>
      <vt:lpstr>Wingdings</vt:lpstr>
      <vt:lpstr>Wingdings 2</vt:lpstr>
      <vt:lpstr>FIT_CDIO_PPT Template</vt:lpstr>
      <vt:lpstr>Phát triển phần mềm cho  Thiết bị di động Ứng dụng đồ họa (OPENGL)</vt:lpstr>
      <vt:lpstr>Nội dung</vt:lpstr>
      <vt:lpstr>1. Giới thiệu OpenGL</vt:lpstr>
      <vt:lpstr>1. Giới thiệu OpenGL</vt:lpstr>
      <vt:lpstr>2. Thiết lập môi trường lập trình</vt:lpstr>
      <vt:lpstr>PowerPoint Presentation</vt:lpstr>
      <vt:lpstr>2. Thiết lập môi trường lập trình</vt:lpstr>
      <vt:lpstr>2. Thiết lập môi trường lập trình</vt:lpstr>
      <vt:lpstr>2. Thiết lập môi trường lập trình</vt:lpstr>
      <vt:lpstr>3. Định nghĩa hình và vẽ hình</vt:lpstr>
      <vt:lpstr>3. Định nghĩa hình và vẽ hình</vt:lpstr>
      <vt:lpstr>3. Định nghĩa hình và vẽ hình</vt:lpstr>
      <vt:lpstr>3. Định nghĩa hình và vẽ hình</vt:lpstr>
      <vt:lpstr>4. Sử dụng hình chiếu và góc nhìn</vt:lpstr>
      <vt:lpstr>4. Sử dụng hình chiếu và góc nhìn</vt:lpstr>
      <vt:lpstr>4. Sử dụng hình chiếu và góc nhìn</vt:lpstr>
      <vt:lpstr>5. Thêm hiệu ứng hình ảnh</vt:lpstr>
      <vt:lpstr>6. Xử lí các sự kiện chạm</vt:lpstr>
      <vt:lpstr>6. Xử lí các sự kiện chạm</vt:lpstr>
      <vt:lpstr>6. Xử lí các sự kiện chạm</vt:lpstr>
      <vt:lpstr>7. Demo</vt:lpstr>
      <vt:lpstr>8. Áp dụng vào đồ án thực hành</vt:lpstr>
      <vt:lpstr>PowerPoint Presentation</vt:lpstr>
      <vt:lpstr>Tài liệu tham khảo</vt:lpstr>
    </vt:vector>
  </TitlesOfParts>
  <Company>hcmus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tdquang7@gmail.com</dc:creator>
  <cp:lastModifiedBy>Ang Tony Vincent</cp:lastModifiedBy>
  <cp:revision>231</cp:revision>
  <dcterms:created xsi:type="dcterms:W3CDTF">2014-02-16T02:38:27Z</dcterms:created>
  <dcterms:modified xsi:type="dcterms:W3CDTF">2017-05-07T15:05:50Z</dcterms:modified>
</cp:coreProperties>
</file>