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9" r:id="rId4"/>
    <p:sldId id="264" r:id="rId5"/>
    <p:sldId id="263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60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535" autoAdjust="0"/>
  </p:normalViewPr>
  <p:slideViewPr>
    <p:cSldViewPr snapToGrid="0">
      <p:cViewPr varScale="1">
        <p:scale>
          <a:sx n="69" d="100"/>
          <a:sy n="69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C35-74F7-4865-8604-50B740D76BD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14A8-3B37-4414-BF47-158956A8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9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5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54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6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01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51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1021"/>
            <a:ext cx="7772400" cy="941695"/>
          </a:xfrm>
        </p:spPr>
        <p:txBody>
          <a:bodyPr/>
          <a:lstStyle/>
          <a:p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mềm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r>
              <a:rPr lang="en-US" sz="3600" dirty="0" smtClean="0"/>
              <a:t> di </a:t>
            </a:r>
            <a:r>
              <a:rPr lang="en-US" sz="3600" dirty="0" err="1" smtClean="0"/>
              <a:t>động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họa</a:t>
            </a:r>
            <a:r>
              <a:rPr lang="en-US" sz="3600" dirty="0"/>
              <a:t> (OPENGL/SGL)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54822"/>
            <a:ext cx="6400800" cy="2885742"/>
          </a:xfrm>
        </p:spPr>
        <p:txBody>
          <a:bodyPr/>
          <a:lstStyle/>
          <a:p>
            <a:pPr algn="l"/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: 30</a:t>
            </a:r>
            <a:endParaRPr lang="en-US" sz="2400" dirty="0" smtClean="0"/>
          </a:p>
          <a:p>
            <a:pPr algn="l"/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: VPK2013</a:t>
            </a:r>
          </a:p>
          <a:p>
            <a:pPr algn="l"/>
            <a:r>
              <a:rPr lang="en-US" sz="2400" dirty="0" smtClean="0"/>
              <a:t>1352018 – </a:t>
            </a:r>
            <a:r>
              <a:rPr lang="en-US" sz="2400" dirty="0" err="1" smtClean="0"/>
              <a:t>Trần</a:t>
            </a:r>
            <a:r>
              <a:rPr lang="en-US" sz="2400" dirty="0" smtClean="0"/>
              <a:t> Thanh </a:t>
            </a:r>
            <a:r>
              <a:rPr lang="en-US" sz="2400" dirty="0" err="1" smtClean="0"/>
              <a:t>Tuấn</a:t>
            </a:r>
            <a:endParaRPr lang="en-US" sz="2400" dirty="0" smtClean="0"/>
          </a:p>
          <a:p>
            <a:pPr algn="l"/>
            <a:r>
              <a:rPr lang="en-US" sz="2400" dirty="0" smtClean="0"/>
              <a:t>1352029 – </a:t>
            </a:r>
            <a:r>
              <a:rPr lang="en-US" sz="2400" dirty="0" err="1" smtClean="0"/>
              <a:t>Vũ</a:t>
            </a:r>
            <a:r>
              <a:rPr lang="en-US" sz="2400" dirty="0" smtClean="0"/>
              <a:t> </a:t>
            </a:r>
            <a:r>
              <a:rPr lang="en-US" sz="2400" dirty="0" err="1" smtClean="0"/>
              <a:t>Đức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endParaRPr lang="en-US" sz="2400" dirty="0" smtClean="0"/>
          </a:p>
          <a:p>
            <a:pPr algn="l"/>
            <a:r>
              <a:rPr lang="en-US" sz="2400" dirty="0" smtClean="0"/>
              <a:t>1352034 – Ang Tony Vincent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18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96854"/>
            <a:ext cx="7630294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vertex byte buffer for shape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allocateDirect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(number of coordinate values * 4 bytes per float)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triangleCoords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use the device hardware's native byte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nativeOrder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floating point buffer from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add the coordinates to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triangleCoords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buffer to read the first coordinate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773325"/>
            <a:ext cx="8079135" cy="50846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Add program to OpenGL ES environment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glUseProgram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vertex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glGetAttribLocation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Enable a handle to the triangle vertices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glEnableVertexAttribArray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Prepare the triangle coordinate 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glVertexAttribPointer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vertexStride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fragment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glGetUniformLocation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color for drawing the triangle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glUniform4fv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triangle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glDrawArrays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GL_TRIANGLES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Disable vertex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glDisableVertexAttribArray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 smtClean="0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96854"/>
            <a:ext cx="7854714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is an abbreviation for "Model View Projection Matrix"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this projection matrix is applied to object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frustumM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môt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002659"/>
            <a:ext cx="8527976" cy="31149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camera position (View matrix)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setLookAtM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Calculate the projection and view transformation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mTriangle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883181"/>
            <a:ext cx="7854714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transformation for the triangle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SystemClock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4000L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0.090f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triangle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mTriangle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883181"/>
            <a:ext cx="6957033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reports input details from the touch screen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and other input controls. In this case, you are only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interested in events where the touch position changed.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ACTION_MOVE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handle dx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798886"/>
            <a:ext cx="7854714" cy="43460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for the triangle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long time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SystemClock.uptimeMillis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% 4000L;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float angle = 0.090f * 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) time);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triangle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mTriangle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91809"/>
            <a:ext cx="8229600" cy="291039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err="1" smtClean="0"/>
              <a:t>Cảm</a:t>
            </a:r>
            <a:r>
              <a:rPr lang="en-US" sz="6000" dirty="0" smtClean="0"/>
              <a:t> </a:t>
            </a:r>
            <a:r>
              <a:rPr lang="en-US" sz="6000" dirty="0" err="1" smtClean="0"/>
              <a:t>ơn</a:t>
            </a:r>
            <a:r>
              <a:rPr lang="en-US" sz="6000" dirty="0" smtClean="0"/>
              <a:t> </a:t>
            </a:r>
            <a:r>
              <a:rPr lang="en-US" sz="6000" dirty="0" err="1" smtClean="0"/>
              <a:t>Thầy</a:t>
            </a:r>
            <a:r>
              <a:rPr lang="en-US" sz="6000" dirty="0"/>
              <a:t> </a:t>
            </a:r>
            <a:r>
              <a:rPr lang="en-US" sz="6000" dirty="0" err="1" smtClean="0"/>
              <a:t>và</a:t>
            </a:r>
            <a:r>
              <a:rPr lang="en-US" sz="6000" dirty="0" smtClean="0"/>
              <a:t> </a:t>
            </a:r>
          </a:p>
          <a:p>
            <a:pPr marL="0" indent="0" algn="ctr">
              <a:buNone/>
            </a:pPr>
            <a:r>
              <a:rPr lang="en-US" sz="6000" dirty="0" err="1" smtClean="0"/>
              <a:t>các</a:t>
            </a:r>
            <a:r>
              <a:rPr lang="en-US" sz="6000" dirty="0" smtClean="0"/>
              <a:t> </a:t>
            </a:r>
            <a:r>
              <a:rPr lang="en-US" sz="6000" dirty="0" err="1" smtClean="0"/>
              <a:t>bạn</a:t>
            </a:r>
            <a:r>
              <a:rPr lang="en-US" sz="6000" dirty="0" smtClean="0"/>
              <a:t> </a:t>
            </a:r>
            <a:r>
              <a:rPr lang="en-US" sz="6000" dirty="0" err="1" smtClean="0"/>
              <a:t>đã</a:t>
            </a:r>
            <a:r>
              <a:rPr lang="en-US" sz="6000" dirty="0" smtClean="0"/>
              <a:t> </a:t>
            </a:r>
            <a:r>
              <a:rPr lang="en-US" sz="6000" dirty="0" err="1" smtClean="0"/>
              <a:t>quan</a:t>
            </a:r>
            <a:r>
              <a:rPr lang="en-US" sz="6000" dirty="0" smtClean="0"/>
              <a:t> </a:t>
            </a:r>
            <a:r>
              <a:rPr lang="en-US" sz="6000" dirty="0" err="1" smtClean="0"/>
              <a:t>tâm</a:t>
            </a:r>
            <a:r>
              <a:rPr lang="en-US" sz="6000" dirty="0" smtClean="0"/>
              <a:t> </a:t>
            </a:r>
            <a:r>
              <a:rPr lang="en-US" sz="6000" dirty="0" err="1" smtClean="0"/>
              <a:t>theo</a:t>
            </a:r>
            <a:r>
              <a:rPr lang="en-US" sz="6000" dirty="0" smtClean="0"/>
              <a:t> </a:t>
            </a:r>
            <a:r>
              <a:rPr lang="en-US" sz="6000" dirty="0" err="1" smtClean="0"/>
              <a:t>dõi</a:t>
            </a:r>
            <a:r>
              <a:rPr lang="en-US" sz="6000" dirty="0" smtClean="0"/>
              <a:t>!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developer.android.com/training/graphics/opengl/index.html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OpenGL</a:t>
            </a:r>
          </a:p>
          <a:p>
            <a:pPr marL="514350" indent="-514350">
              <a:buAutoNum type="arabicPeriod"/>
            </a:pPr>
            <a:r>
              <a:rPr lang="en-US" dirty="0" err="1"/>
              <a:t>T</a:t>
            </a:r>
            <a:r>
              <a:rPr lang="en-US" dirty="0" err="1" smtClean="0"/>
              <a:t>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err="1" smtClean="0"/>
              <a:t>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OpenGL (Open </a:t>
            </a:r>
            <a:r>
              <a:rPr lang="en-US" dirty="0"/>
              <a:t>Graphics </a:t>
            </a:r>
            <a:r>
              <a:rPr lang="en-US" dirty="0" smtClean="0"/>
              <a:t>Library)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/>
              <a:t>g</a:t>
            </a:r>
            <a:r>
              <a:rPr lang="en-US" dirty="0" err="1" smtClean="0"/>
              <a:t>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2 </a:t>
            </a:r>
            <a:r>
              <a:rPr lang="en-US" dirty="0" err="1" smtClean="0"/>
              <a:t>hoặc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OpenGL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67755"/>
              </p:ext>
            </p:extLst>
          </p:nvPr>
        </p:nvGraphicFramePr>
        <p:xfrm>
          <a:off x="457200" y="12049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OpenGL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Android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1.0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2.2 (API 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4.3 (API 18)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Android 5.0 (API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/>
              <a:t>Thiết lập môi trường lập </a:t>
            </a:r>
            <a:r>
              <a:rPr lang="vi-VN" dirty="0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Android </a:t>
            </a:r>
            <a:r>
              <a:rPr lang="en-US" dirty="0"/>
              <a:t>Studio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/>
              <a:t>Android </a:t>
            </a:r>
            <a:r>
              <a:rPr lang="en-US" dirty="0" smtClean="0"/>
              <a:t>NDK</a:t>
            </a:r>
          </a:p>
          <a:p>
            <a:pPr marL="0" indent="0">
              <a:buNone/>
            </a:pPr>
            <a:r>
              <a:rPr lang="en-US" dirty="0" smtClean="0"/>
              <a:t>Emulator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OpenGL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 Manifest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4215818"/>
            <a:ext cx="8215747" cy="40647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&lt;uses-feature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android:glEsVersion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"0x00020000"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773741"/>
            <a:ext cx="5947141" cy="36073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OpenGLES20Activity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instance and set 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as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for this Activity.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850633"/>
            <a:ext cx="6732612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an OpenGL ES 2.0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setEGLContextClientVersion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Renderer for drawing on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850633"/>
            <a:ext cx="7854714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EGLConfig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background frame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Redraw background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GL_COLOR_BUFFER_BIT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850633"/>
            <a:ext cx="7742504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number of coordinates per vertex in this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triangleCoords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 counterclockwise order: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0.622008459f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0.311004243f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0.311004243f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right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color with red, green, blue and alpha (opacity) 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0.63671875f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0.76953125f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0.22265625f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Template.ppt</Template>
  <TotalTime>1038</TotalTime>
  <Words>424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Calibri</vt:lpstr>
      <vt:lpstr>Consolas</vt:lpstr>
      <vt:lpstr>Wingdings</vt:lpstr>
      <vt:lpstr>Wingdings 2</vt:lpstr>
      <vt:lpstr>FIT_CDIO_PPT Template</vt:lpstr>
      <vt:lpstr>Phát triển phần mềm cho  Thiết bị di động Ứng dụng đồ họa (OPENGL/SGL)</vt:lpstr>
      <vt:lpstr>Nội dung</vt:lpstr>
      <vt:lpstr>1. Giới thiệu OpenGL</vt:lpstr>
      <vt:lpstr>1. Giới thiệu OpenGL</vt:lpstr>
      <vt:lpstr>2. Thiết lập môi trường lập trình</vt:lpstr>
      <vt:lpstr>2. Thiết lập môi trường lập trình</vt:lpstr>
      <vt:lpstr>2. Thiết lập môi trường lập trình</vt:lpstr>
      <vt:lpstr>2. Thiết lập môi trường lập trình</vt:lpstr>
      <vt:lpstr>3. Định nghĩa hình và vẽ hình</vt:lpstr>
      <vt:lpstr>3. Định nghĩa hình và vẽ hình</vt:lpstr>
      <vt:lpstr>3. Định nghĩa hình và vẽ hình</vt:lpstr>
      <vt:lpstr>4. Sử dụng hình chiếu và góc nhìn</vt:lpstr>
      <vt:lpstr>4. Sử dụng hình chiếu và góc nhìn</vt:lpstr>
      <vt:lpstr>5. Thêm hiệu ứng hình ảnh</vt:lpstr>
      <vt:lpstr>6. Xử lí các sự kiện chạm</vt:lpstr>
      <vt:lpstr>6. Xử lí các sự kiện chạm</vt:lpstr>
      <vt:lpstr>PowerPoint Presentation</vt:lpstr>
      <vt:lpstr>Tài liệu tham khảo</vt:lpstr>
    </vt:vector>
  </TitlesOfParts>
  <Company>hcmus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môn học</dc:title>
  <dc:creator>tdquang7@gmail.com</dc:creator>
  <cp:lastModifiedBy>Ang Tony Vincent</cp:lastModifiedBy>
  <cp:revision>221</cp:revision>
  <dcterms:created xsi:type="dcterms:W3CDTF">2014-02-16T02:38:27Z</dcterms:created>
  <dcterms:modified xsi:type="dcterms:W3CDTF">2017-05-06T13:45:12Z</dcterms:modified>
</cp:coreProperties>
</file>