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22" r:id="rId3"/>
    <p:sldId id="323" r:id="rId4"/>
    <p:sldId id="324" r:id="rId5"/>
    <p:sldId id="319" r:id="rId6"/>
    <p:sldId id="310" r:id="rId7"/>
    <p:sldId id="321" r:id="rId8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6404" autoAdjust="0"/>
  </p:normalViewPr>
  <p:slideViewPr>
    <p:cSldViewPr snapToGrid="0">
      <p:cViewPr varScale="1">
        <p:scale>
          <a:sx n="98" d="100"/>
          <a:sy n="98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1D6E-893A-450B-9144-CB016720B916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A6D-A9F1-46D8-8A4F-616BEBF9F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93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1D6E-893A-450B-9144-CB016720B916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A6D-A9F1-46D8-8A4F-616BEBF9F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78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1D6E-893A-450B-9144-CB016720B916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A6D-A9F1-46D8-8A4F-616BEBF9F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4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1D6E-893A-450B-9144-CB016720B916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A6D-A9F1-46D8-8A4F-616BEBF9F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3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1D6E-893A-450B-9144-CB016720B916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A6D-A9F1-46D8-8A4F-616BEBF9F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64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1D6E-893A-450B-9144-CB016720B916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A6D-A9F1-46D8-8A4F-616BEBF9F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4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1D6E-893A-450B-9144-CB016720B916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A6D-A9F1-46D8-8A4F-616BEBF9F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41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1D6E-893A-450B-9144-CB016720B916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A6D-A9F1-46D8-8A4F-616BEBF9F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2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1D6E-893A-450B-9144-CB016720B916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A6D-A9F1-46D8-8A4F-616BEBF9F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68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1D6E-893A-450B-9144-CB016720B916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A6D-A9F1-46D8-8A4F-616BEBF9F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49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1D6E-893A-450B-9144-CB016720B916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BA6D-A9F1-46D8-8A4F-616BEBF9F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03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11D6E-893A-450B-9144-CB016720B916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BA6D-A9F1-46D8-8A4F-616BEBF9F5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45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AROF API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Protocol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REST</a:t>
            </a:r>
          </a:p>
          <a:p>
            <a:r>
              <a:rPr lang="es-ES" dirty="0" smtClean="0"/>
              <a:t>AROF </a:t>
            </a:r>
            <a:r>
              <a:rPr lang="es-ES" dirty="0" err="1" smtClean="0"/>
              <a:t>Configuration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Laser 1 </a:t>
            </a:r>
            <a:r>
              <a:rPr lang="es-ES" dirty="0" err="1" smtClean="0"/>
              <a:t>on</a:t>
            </a:r>
            <a:r>
              <a:rPr lang="es-ES" dirty="0" smtClean="0"/>
              <a:t>/off</a:t>
            </a:r>
          </a:p>
          <a:p>
            <a:pPr lvl="1"/>
            <a:r>
              <a:rPr lang="es-ES" dirty="0"/>
              <a:t>Laser </a:t>
            </a:r>
            <a:r>
              <a:rPr lang="es-ES" dirty="0" smtClean="0"/>
              <a:t>2 </a:t>
            </a:r>
            <a:r>
              <a:rPr lang="es-ES" dirty="0" err="1"/>
              <a:t>on</a:t>
            </a:r>
            <a:r>
              <a:rPr lang="es-ES" dirty="0"/>
              <a:t>/off</a:t>
            </a:r>
          </a:p>
          <a:p>
            <a:pPr lvl="1"/>
            <a:r>
              <a:rPr lang="es-ES" dirty="0"/>
              <a:t>Laser </a:t>
            </a:r>
            <a:r>
              <a:rPr lang="es-ES" dirty="0" smtClean="0"/>
              <a:t>3 </a:t>
            </a:r>
            <a:r>
              <a:rPr lang="es-ES" dirty="0" err="1"/>
              <a:t>on</a:t>
            </a:r>
            <a:r>
              <a:rPr lang="es-ES" dirty="0"/>
              <a:t>/off</a:t>
            </a:r>
          </a:p>
          <a:p>
            <a:pPr lvl="1"/>
            <a:r>
              <a:rPr lang="es-ES" dirty="0"/>
              <a:t>Laser </a:t>
            </a:r>
            <a:r>
              <a:rPr lang="es-ES" dirty="0" smtClean="0"/>
              <a:t>4 </a:t>
            </a:r>
            <a:r>
              <a:rPr lang="es-ES" dirty="0" err="1" smtClean="0"/>
              <a:t>on</a:t>
            </a:r>
            <a:r>
              <a:rPr lang="es-ES" dirty="0" smtClean="0"/>
              <a:t>/off</a:t>
            </a:r>
          </a:p>
          <a:p>
            <a:r>
              <a:rPr lang="es-ES" dirty="0" smtClean="0"/>
              <a:t>AROF </a:t>
            </a:r>
            <a:r>
              <a:rPr lang="es-ES" dirty="0" err="1" smtClean="0"/>
              <a:t>Monitoring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No </a:t>
            </a:r>
            <a:r>
              <a:rPr lang="es-ES" dirty="0" err="1" smtClean="0"/>
              <a:t>parameter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4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AROF API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POST/PUT (Configuration of operations):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Post/put ('http://10.1.1.10:5001/</a:t>
            </a:r>
            <a:r>
              <a:rPr lang="en-US" sz="1600" dirty="0" err="1" smtClean="0"/>
              <a:t>api</a:t>
            </a:r>
            <a:r>
              <a:rPr lang="en-US" sz="1600" dirty="0" smtClean="0"/>
              <a:t>/</a:t>
            </a:r>
            <a:r>
              <a:rPr lang="en-US" sz="1600" dirty="0" err="1" smtClean="0"/>
              <a:t>arof</a:t>
            </a:r>
            <a:r>
              <a:rPr lang="en-US" sz="1600" dirty="0" smtClean="0"/>
              <a:t>/</a:t>
            </a:r>
            <a:r>
              <a:rPr lang="en-US" sz="1600" dirty="0" err="1" smtClean="0"/>
              <a:t>arof_id</a:t>
            </a:r>
            <a:r>
              <a:rPr lang="en-US" sz="1600" dirty="0" smtClean="0"/>
              <a:t>’)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/>
              <a:t>Description: Configuration of the operations in the laser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/>
              <a:t>operations: {</a:t>
            </a:r>
            <a:r>
              <a:rPr lang="es-ES" sz="1800" dirty="0" err="1"/>
              <a:t>laser_enable</a:t>
            </a:r>
            <a:r>
              <a:rPr lang="es-ES" sz="1800" dirty="0"/>
              <a:t>: </a:t>
            </a:r>
            <a:r>
              <a:rPr lang="es-ES" sz="1800" dirty="0" err="1"/>
              <a:t>boolean</a:t>
            </a:r>
            <a:r>
              <a:rPr lang="es-ES" sz="1800" dirty="0"/>
              <a:t> (true | false)</a:t>
            </a:r>
            <a:r>
              <a:rPr lang="en-US" sz="1800" dirty="0" smtClean="0"/>
              <a:t>, “</a:t>
            </a:r>
            <a:r>
              <a:rPr lang="en-US" sz="1800" dirty="0" err="1" smtClean="0"/>
              <a:t>arof_id”:number</a:t>
            </a:r>
            <a:r>
              <a:rPr lang="en-US" sz="1800" dirty="0" smtClean="0"/>
              <a:t> value}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/>
              <a:t>Responses: </a:t>
            </a:r>
          </a:p>
          <a:p>
            <a:pPr marL="1200150" lvl="2" indent="-285750">
              <a:buFontTx/>
              <a:buChar char="-"/>
            </a:pPr>
            <a:r>
              <a:rPr lang="en-US" sz="1400" dirty="0" smtClean="0"/>
              <a:t>200: "description": "Successful configuration”</a:t>
            </a:r>
          </a:p>
          <a:p>
            <a:pPr marL="1200150" lvl="2" indent="-285750">
              <a:buFontTx/>
              <a:buChar char="-"/>
            </a:pPr>
            <a:r>
              <a:rPr lang="en-US" sz="1400" dirty="0" smtClean="0"/>
              <a:t>400:  "description": "Invalid input </a:t>
            </a:r>
            <a:r>
              <a:rPr lang="en-US" sz="1400" dirty="0" err="1" smtClean="0"/>
              <a:t>params</a:t>
            </a:r>
            <a:r>
              <a:rPr lang="en-US" sz="1400" dirty="0" smtClean="0"/>
              <a:t>“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GET (status of  configured operations):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/>
              <a:t>get('http://10.1.1.10:5001/</a:t>
            </a:r>
            <a:r>
              <a:rPr lang="en-US" sz="1800" dirty="0" err="1" smtClean="0"/>
              <a:t>api</a:t>
            </a:r>
            <a:r>
              <a:rPr lang="en-US" sz="1800" dirty="0" smtClean="0"/>
              <a:t>/</a:t>
            </a:r>
            <a:r>
              <a:rPr lang="en-US" sz="1800" dirty="0" err="1" smtClean="0"/>
              <a:t>arof</a:t>
            </a:r>
            <a:r>
              <a:rPr lang="en-US" sz="1800" dirty="0" smtClean="0"/>
              <a:t>/’)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/>
              <a:t>Description: Request of the operations configured in the laser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/>
              <a:t>Responses: </a:t>
            </a:r>
          </a:p>
          <a:p>
            <a:pPr marL="1200150" lvl="2" indent="-285750">
              <a:buFontTx/>
              <a:buChar char="-"/>
            </a:pPr>
            <a:r>
              <a:rPr lang="en-US" sz="1400" dirty="0" smtClean="0"/>
              <a:t>200: "description": "Successful configuration”</a:t>
            </a:r>
          </a:p>
          <a:p>
            <a:pPr marL="1657350" lvl="3" indent="-285750">
              <a:buFontTx/>
              <a:buChar char="-"/>
            </a:pPr>
            <a:r>
              <a:rPr lang="en-US" sz="1200" dirty="0" smtClean="0"/>
              <a:t>Operations</a:t>
            </a:r>
          </a:p>
          <a:p>
            <a:pPr marL="1200150" lvl="2" indent="-285750">
              <a:buFontTx/>
              <a:buChar char="-"/>
            </a:pPr>
            <a:r>
              <a:rPr lang="en-US" sz="1400" dirty="0" smtClean="0"/>
              <a:t>400:  "description": "Operations not found“</a:t>
            </a:r>
          </a:p>
        </p:txBody>
      </p:sp>
    </p:spTree>
    <p:extLst>
      <p:ext uri="{BB962C8B-B14F-4D97-AF65-F5344CB8AC3E}">
        <p14:creationId xmlns:p14="http://schemas.microsoft.com/office/powerpoint/2010/main" val="282298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AROF API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DELETE (delete configuration of operations):</a:t>
            </a:r>
          </a:p>
          <a:p>
            <a:pPr marL="742950" lvl="1" indent="-285750">
              <a:buFontTx/>
              <a:buChar char="-"/>
            </a:pPr>
            <a:r>
              <a:rPr lang="en-US" sz="1800" dirty="0"/>
              <a:t>d</a:t>
            </a:r>
            <a:r>
              <a:rPr lang="en-US" sz="1800" dirty="0" smtClean="0"/>
              <a:t>elete ('http://10.1.1.10:5001/</a:t>
            </a:r>
            <a:r>
              <a:rPr lang="en-US" sz="1800" dirty="0" err="1" smtClean="0"/>
              <a:t>api</a:t>
            </a:r>
            <a:r>
              <a:rPr lang="en-US" sz="1800" dirty="0" smtClean="0"/>
              <a:t>/</a:t>
            </a:r>
            <a:r>
              <a:rPr lang="en-US" sz="1800" dirty="0" err="1" smtClean="0"/>
              <a:t>arof</a:t>
            </a:r>
            <a:r>
              <a:rPr lang="en-US" sz="1800" dirty="0" smtClean="0"/>
              <a:t>/[</a:t>
            </a:r>
            <a:r>
              <a:rPr lang="en-US" sz="1800" dirty="0" err="1"/>
              <a:t>arof_id</a:t>
            </a:r>
            <a:r>
              <a:rPr lang="en-US" sz="1800" dirty="0"/>
              <a:t>]</a:t>
            </a:r>
            <a:r>
              <a:rPr lang="en-US" sz="1800" dirty="0" smtClean="0"/>
              <a:t>’)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/>
              <a:t>Description: removal of the operations configured in the laser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/>
              <a:t>Responses: </a:t>
            </a:r>
          </a:p>
          <a:p>
            <a:pPr marL="1200150" lvl="2" indent="-285750">
              <a:buFontTx/>
              <a:buChar char="-"/>
            </a:pPr>
            <a:r>
              <a:rPr lang="en-US" sz="1400" dirty="0" smtClean="0"/>
              <a:t>200: "description": "Successful deletion”</a:t>
            </a:r>
          </a:p>
          <a:p>
            <a:pPr marL="1200150" lvl="2" indent="-285750">
              <a:buFontTx/>
              <a:buChar char="-"/>
            </a:pPr>
            <a:r>
              <a:rPr lang="en-US" sz="1400" dirty="0" smtClean="0"/>
              <a:t>400:  "description": "</a:t>
            </a:r>
            <a:r>
              <a:rPr lang="en-US" sz="1400" dirty="0"/>
              <a:t> Invalid input </a:t>
            </a:r>
            <a:r>
              <a:rPr lang="en-US" sz="1400" dirty="0" err="1"/>
              <a:t>params</a:t>
            </a:r>
            <a:r>
              <a:rPr lang="en-US" sz="1400" dirty="0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2553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Test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AROF agent1 Post laser 1 (</a:t>
            </a:r>
            <a:r>
              <a:rPr lang="es-ES" dirty="0" err="1" smtClean="0"/>
              <a:t>on</a:t>
            </a:r>
            <a:r>
              <a:rPr lang="es-ES" dirty="0" smtClean="0"/>
              <a:t>)</a:t>
            </a:r>
          </a:p>
          <a:p>
            <a:r>
              <a:rPr lang="es-ES" dirty="0" smtClean="0"/>
              <a:t>AROF </a:t>
            </a:r>
            <a:r>
              <a:rPr lang="es-ES" dirty="0" err="1" smtClean="0"/>
              <a:t>agent</a:t>
            </a:r>
            <a:r>
              <a:rPr lang="es-ES" dirty="0" smtClean="0"/>
              <a:t> 2 Post </a:t>
            </a:r>
            <a:r>
              <a:rPr lang="es-ES" dirty="0" err="1" smtClean="0"/>
              <a:t>lastr</a:t>
            </a:r>
            <a:r>
              <a:rPr lang="es-ES" dirty="0" smtClean="0"/>
              <a:t> 1 (</a:t>
            </a:r>
            <a:r>
              <a:rPr lang="es-ES" dirty="0" err="1" smtClean="0"/>
              <a:t>on</a:t>
            </a:r>
            <a:r>
              <a:rPr lang="es-ES" dirty="0" smtClean="0"/>
              <a:t>)</a:t>
            </a:r>
          </a:p>
          <a:p>
            <a:r>
              <a:rPr lang="es-ES" dirty="0" smtClean="0"/>
              <a:t>AROF </a:t>
            </a:r>
            <a:r>
              <a:rPr lang="es-ES" dirty="0" err="1" smtClean="0"/>
              <a:t>agent</a:t>
            </a:r>
            <a:r>
              <a:rPr lang="es-ES" dirty="0" smtClean="0"/>
              <a:t> 1 GET </a:t>
            </a:r>
          </a:p>
          <a:p>
            <a:r>
              <a:rPr lang="es-ES" dirty="0" smtClean="0"/>
              <a:t>AROF </a:t>
            </a:r>
            <a:r>
              <a:rPr lang="es-ES" dirty="0" err="1" smtClean="0"/>
              <a:t>agent</a:t>
            </a:r>
            <a:r>
              <a:rPr lang="es-ES" dirty="0" smtClean="0"/>
              <a:t> 2 GET</a:t>
            </a:r>
          </a:p>
          <a:p>
            <a:r>
              <a:rPr lang="es-ES" dirty="0" smtClean="0"/>
              <a:t>AROF </a:t>
            </a:r>
            <a:r>
              <a:rPr lang="es-ES" dirty="0" err="1" smtClean="0"/>
              <a:t>agent</a:t>
            </a:r>
            <a:r>
              <a:rPr lang="es-ES" dirty="0" smtClean="0"/>
              <a:t> 1 </a:t>
            </a:r>
            <a:r>
              <a:rPr lang="es-ES" dirty="0" err="1" smtClean="0"/>
              <a:t>Put</a:t>
            </a:r>
            <a:r>
              <a:rPr lang="es-ES" dirty="0" smtClean="0"/>
              <a:t> laser 2 (</a:t>
            </a:r>
            <a:r>
              <a:rPr lang="es-ES" dirty="0" err="1" smtClean="0"/>
              <a:t>on</a:t>
            </a:r>
            <a:r>
              <a:rPr lang="es-ES" dirty="0" smtClean="0"/>
              <a:t>)</a:t>
            </a:r>
          </a:p>
          <a:p>
            <a:r>
              <a:rPr lang="es-ES" dirty="0" smtClean="0"/>
              <a:t>AROF </a:t>
            </a:r>
            <a:r>
              <a:rPr lang="es-ES" dirty="0" err="1" smtClean="0"/>
              <a:t>agnet</a:t>
            </a:r>
            <a:r>
              <a:rPr lang="es-ES" dirty="0" smtClean="0"/>
              <a:t> 2 </a:t>
            </a:r>
            <a:r>
              <a:rPr lang="es-ES" dirty="0" err="1" smtClean="0"/>
              <a:t>Put</a:t>
            </a:r>
            <a:r>
              <a:rPr lang="es-ES" dirty="0" smtClean="0"/>
              <a:t> Laser 2 (</a:t>
            </a:r>
            <a:r>
              <a:rPr lang="es-ES" dirty="0" err="1" smtClean="0"/>
              <a:t>on</a:t>
            </a:r>
            <a:r>
              <a:rPr lang="es-ES" dirty="0" smtClean="0"/>
              <a:t>)</a:t>
            </a:r>
          </a:p>
          <a:p>
            <a:r>
              <a:rPr lang="es-ES" dirty="0" smtClean="0"/>
              <a:t>AROF </a:t>
            </a:r>
            <a:r>
              <a:rPr lang="es-ES" dirty="0" err="1" smtClean="0"/>
              <a:t>agent</a:t>
            </a:r>
            <a:r>
              <a:rPr lang="es-ES" dirty="0" smtClean="0"/>
              <a:t> 1 GET</a:t>
            </a:r>
          </a:p>
          <a:p>
            <a:r>
              <a:rPr lang="es-ES" dirty="0" smtClean="0"/>
              <a:t>AROF </a:t>
            </a:r>
            <a:r>
              <a:rPr lang="es-ES" dirty="0" err="1" smtClean="0"/>
              <a:t>agent</a:t>
            </a:r>
            <a:r>
              <a:rPr lang="es-ES" dirty="0" smtClean="0"/>
              <a:t> 1 GET</a:t>
            </a:r>
          </a:p>
          <a:p>
            <a:r>
              <a:rPr lang="es-ES" dirty="0" smtClean="0"/>
              <a:t>AROF </a:t>
            </a:r>
            <a:r>
              <a:rPr lang="es-ES" dirty="0" err="1" smtClean="0"/>
              <a:t>agent</a:t>
            </a:r>
            <a:r>
              <a:rPr lang="es-ES" dirty="0" smtClean="0"/>
              <a:t> 1 </a:t>
            </a:r>
            <a:r>
              <a:rPr lang="es-ES" dirty="0" err="1" smtClean="0"/>
              <a:t>delete</a:t>
            </a:r>
            <a:endParaRPr lang="es-ES" dirty="0" smtClean="0"/>
          </a:p>
          <a:p>
            <a:r>
              <a:rPr lang="es-ES" dirty="0" smtClean="0"/>
              <a:t>AROF </a:t>
            </a:r>
            <a:r>
              <a:rPr lang="es-ES" dirty="0" err="1" smtClean="0"/>
              <a:t>agent</a:t>
            </a:r>
            <a:r>
              <a:rPr lang="es-ES" dirty="0" smtClean="0"/>
              <a:t> 2 </a:t>
            </a:r>
            <a:r>
              <a:rPr lang="es-ES" smtClean="0"/>
              <a:t>delete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27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OBFN API</a:t>
            </a:r>
            <a:endParaRPr lang="en-GB" dirty="0"/>
          </a:p>
        </p:txBody>
      </p:sp>
      <p:sp>
        <p:nvSpPr>
          <p:cNvPr id="6" name="Marcador de conteni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 err="1" smtClean="0"/>
              <a:t>Protocol</a:t>
            </a:r>
            <a:r>
              <a:rPr lang="es-ES" dirty="0" smtClean="0"/>
              <a:t>: REST</a:t>
            </a:r>
          </a:p>
          <a:p>
            <a:r>
              <a:rPr lang="es-ES" dirty="0" smtClean="0"/>
              <a:t>4xOBFN </a:t>
            </a:r>
            <a:r>
              <a:rPr lang="es-ES" dirty="0" err="1" smtClean="0"/>
              <a:t>Configuration</a:t>
            </a:r>
            <a:r>
              <a:rPr lang="es-ES" dirty="0" smtClean="0"/>
              <a:t>:</a:t>
            </a:r>
          </a:p>
          <a:p>
            <a:pPr lvl="1"/>
            <a:r>
              <a:rPr lang="nb-NO" dirty="0" smtClean="0"/>
              <a:t>Reference wavelength</a:t>
            </a:r>
          </a:p>
          <a:p>
            <a:pPr lvl="1"/>
            <a:r>
              <a:rPr lang="nb-NO" dirty="0" smtClean="0"/>
              <a:t>Beam </a:t>
            </a:r>
            <a:r>
              <a:rPr lang="nb-NO" dirty="0"/>
              <a:t>1 X Offset Angle (deg</a:t>
            </a:r>
            <a:r>
              <a:rPr lang="nb-NO" dirty="0" smtClean="0"/>
              <a:t>): </a:t>
            </a:r>
            <a:r>
              <a:rPr lang="en-GB" dirty="0"/>
              <a:t>[-90,90]</a:t>
            </a:r>
            <a:endParaRPr lang="nb-NO" dirty="0" smtClean="0"/>
          </a:p>
          <a:p>
            <a:pPr lvl="1"/>
            <a:r>
              <a:rPr lang="nb-NO" dirty="0"/>
              <a:t>Beam 1 Y Offset Angle (deg</a:t>
            </a:r>
            <a:r>
              <a:rPr lang="nb-NO" dirty="0" smtClean="0"/>
              <a:t>): </a:t>
            </a:r>
            <a:r>
              <a:rPr lang="en-GB" dirty="0"/>
              <a:t>[-90,90</a:t>
            </a:r>
            <a:r>
              <a:rPr lang="en-GB" dirty="0" smtClean="0"/>
              <a:t>]</a:t>
            </a:r>
          </a:p>
          <a:p>
            <a:pPr lvl="1"/>
            <a:r>
              <a:rPr lang="es-ES" dirty="0" smtClean="0"/>
              <a:t>…</a:t>
            </a:r>
          </a:p>
          <a:p>
            <a:pPr lvl="1"/>
            <a:r>
              <a:rPr lang="nb-NO" dirty="0"/>
              <a:t>Beam 4</a:t>
            </a:r>
            <a:r>
              <a:rPr lang="nb-NO" dirty="0" smtClean="0"/>
              <a:t> </a:t>
            </a:r>
            <a:r>
              <a:rPr lang="nb-NO" dirty="0"/>
              <a:t>X Offset Angle (deg): </a:t>
            </a:r>
            <a:r>
              <a:rPr lang="en-GB" dirty="0"/>
              <a:t>[-90,90]</a:t>
            </a:r>
            <a:endParaRPr lang="nb-NO" dirty="0"/>
          </a:p>
          <a:p>
            <a:pPr lvl="1"/>
            <a:r>
              <a:rPr lang="nb-NO" dirty="0"/>
              <a:t>Beam </a:t>
            </a:r>
            <a:r>
              <a:rPr lang="nb-NO" dirty="0" smtClean="0"/>
              <a:t>4 </a:t>
            </a:r>
            <a:r>
              <a:rPr lang="nb-NO" dirty="0"/>
              <a:t>Y Offset Angle (deg): </a:t>
            </a:r>
            <a:r>
              <a:rPr lang="en-GB" dirty="0"/>
              <a:t>[-90,90</a:t>
            </a:r>
            <a:r>
              <a:rPr lang="en-GB" dirty="0" smtClean="0"/>
              <a:t>]</a:t>
            </a:r>
            <a:endParaRPr lang="es-ES" dirty="0" smtClean="0"/>
          </a:p>
          <a:p>
            <a:r>
              <a:rPr lang="es-ES" dirty="0" smtClean="0"/>
              <a:t>OBFN </a:t>
            </a:r>
            <a:r>
              <a:rPr lang="es-ES" dirty="0" err="1" smtClean="0"/>
              <a:t>Monitoring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Parameters</a:t>
            </a:r>
            <a:r>
              <a:rPr lang="es-ES" dirty="0" smtClean="0"/>
              <a:t> </a:t>
            </a:r>
            <a:r>
              <a:rPr lang="es-ES" dirty="0" err="1" smtClean="0"/>
              <a:t>configured</a:t>
            </a:r>
            <a:r>
              <a:rPr lang="es-E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2954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OBFN API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POST (Configuration of operations):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post ('http://10.1.1.10:5001/</a:t>
            </a:r>
            <a:r>
              <a:rPr lang="en-US" sz="1600" dirty="0" err="1" smtClean="0"/>
              <a:t>api</a:t>
            </a:r>
            <a:r>
              <a:rPr lang="en-US" sz="1600" dirty="0" smtClean="0"/>
              <a:t>/</a:t>
            </a:r>
            <a:r>
              <a:rPr lang="en-US" sz="1600" dirty="0" err="1" smtClean="0"/>
              <a:t>obfn</a:t>
            </a:r>
            <a:r>
              <a:rPr lang="en-US" sz="1600" dirty="0" smtClean="0"/>
              <a:t>/’)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/>
              <a:t>Description: Configuration of the operations in the beams 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/>
              <a:t>operations: </a:t>
            </a:r>
            <a:r>
              <a:rPr lang="en-US" sz="1800" dirty="0" smtClean="0"/>
              <a:t>[{“</a:t>
            </a:r>
            <a:r>
              <a:rPr lang="en-US" sz="1800" dirty="0" err="1" smtClean="0"/>
              <a:t>X_offset_angle</a:t>
            </a:r>
            <a:r>
              <a:rPr lang="en-US" sz="1800" dirty="0" smtClean="0"/>
              <a:t>”: </a:t>
            </a:r>
            <a:r>
              <a:rPr lang="en-US" sz="1800" dirty="0" smtClean="0"/>
              <a:t>number value, “</a:t>
            </a:r>
            <a:r>
              <a:rPr lang="en-US" sz="1800" dirty="0" err="1" smtClean="0"/>
              <a:t>Y_offset_angle”:number</a:t>
            </a:r>
            <a:r>
              <a:rPr lang="en-US" sz="1800" dirty="0" smtClean="0"/>
              <a:t> value, “</a:t>
            </a:r>
            <a:r>
              <a:rPr lang="en-US" sz="1800" dirty="0" err="1" smtClean="0"/>
              <a:t>beam_id”:number</a:t>
            </a:r>
            <a:r>
              <a:rPr lang="en-US" sz="1800" dirty="0" smtClean="0"/>
              <a:t> value},…]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/>
              <a:t>Responses: </a:t>
            </a:r>
          </a:p>
          <a:p>
            <a:pPr marL="1200150" lvl="2" indent="-285750">
              <a:buFontTx/>
              <a:buChar char="-"/>
            </a:pPr>
            <a:r>
              <a:rPr lang="en-US" sz="1400" dirty="0" smtClean="0"/>
              <a:t>200: "description": "Successful configuration”</a:t>
            </a:r>
          </a:p>
          <a:p>
            <a:pPr marL="1200150" lvl="2" indent="-285750">
              <a:buFontTx/>
              <a:buChar char="-"/>
            </a:pPr>
            <a:r>
              <a:rPr lang="en-US" sz="1400" dirty="0" smtClean="0"/>
              <a:t>400:  "description": "Invalid input </a:t>
            </a:r>
            <a:r>
              <a:rPr lang="en-US" sz="1400" dirty="0" err="1" smtClean="0"/>
              <a:t>params</a:t>
            </a:r>
            <a:r>
              <a:rPr lang="en-US" sz="1400" dirty="0" smtClean="0"/>
              <a:t>“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GET (status of  configured operations):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/>
              <a:t>get('http://10.1.1.10:5001/</a:t>
            </a:r>
            <a:r>
              <a:rPr lang="en-US" sz="1800" dirty="0" err="1" smtClean="0"/>
              <a:t>api</a:t>
            </a:r>
            <a:r>
              <a:rPr lang="en-US" sz="1800" dirty="0" smtClean="0"/>
              <a:t>/</a:t>
            </a:r>
            <a:r>
              <a:rPr lang="en-US" sz="1800" dirty="0" err="1" smtClean="0"/>
              <a:t>obfn</a:t>
            </a:r>
            <a:r>
              <a:rPr lang="en-US" sz="1800" dirty="0" smtClean="0"/>
              <a:t>/’)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/>
              <a:t>Description: Request of the operations configured in the beams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/>
              <a:t>Responses: </a:t>
            </a:r>
          </a:p>
          <a:p>
            <a:pPr marL="1200150" lvl="2" indent="-285750">
              <a:buFontTx/>
              <a:buChar char="-"/>
            </a:pPr>
            <a:r>
              <a:rPr lang="en-US" sz="1400" dirty="0" smtClean="0"/>
              <a:t>200: "description": "Successful configuration”</a:t>
            </a:r>
          </a:p>
          <a:p>
            <a:pPr marL="1657350" lvl="3" indent="-285750">
              <a:buFontTx/>
              <a:buChar char="-"/>
            </a:pPr>
            <a:r>
              <a:rPr lang="en-US" sz="1200" dirty="0" smtClean="0"/>
              <a:t>Operations</a:t>
            </a:r>
          </a:p>
          <a:p>
            <a:pPr marL="1200150" lvl="2" indent="-285750">
              <a:buFontTx/>
              <a:buChar char="-"/>
            </a:pPr>
            <a:r>
              <a:rPr lang="en-US" sz="1400" dirty="0" smtClean="0"/>
              <a:t>400:  "description": "Operations not found“</a:t>
            </a:r>
          </a:p>
        </p:txBody>
      </p:sp>
    </p:spTree>
    <p:extLst>
      <p:ext uri="{BB962C8B-B14F-4D97-AF65-F5344CB8AC3E}">
        <p14:creationId xmlns:p14="http://schemas.microsoft.com/office/powerpoint/2010/main" val="5367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OBFN API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PUT (replace the configuration of operations):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put ('http://10.1.1.10:5001/</a:t>
            </a:r>
            <a:r>
              <a:rPr lang="en-US" sz="1600" dirty="0" err="1" smtClean="0"/>
              <a:t>api</a:t>
            </a:r>
            <a:r>
              <a:rPr lang="en-US" sz="1600" dirty="0" smtClean="0"/>
              <a:t>/</a:t>
            </a:r>
            <a:r>
              <a:rPr lang="en-US" sz="1600" dirty="0" err="1" smtClean="0"/>
              <a:t>obfn</a:t>
            </a:r>
            <a:r>
              <a:rPr lang="en-US" sz="1600" dirty="0" smtClean="0"/>
              <a:t>/</a:t>
            </a:r>
            <a:r>
              <a:rPr lang="en-US" sz="1600" dirty="0"/>
              <a:t>[</a:t>
            </a:r>
            <a:r>
              <a:rPr lang="en-US" sz="1600" dirty="0" err="1">
                <a:solidFill>
                  <a:srgbClr val="FF0000"/>
                </a:solidFill>
              </a:rPr>
              <a:t>beam_id</a:t>
            </a:r>
            <a:r>
              <a:rPr lang="en-US" sz="1600" dirty="0"/>
              <a:t>]</a:t>
            </a:r>
            <a:r>
              <a:rPr lang="en-US" sz="1600" dirty="0" smtClean="0"/>
              <a:t>’)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/>
              <a:t>Description: reconfiguration of the operation in the beams 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/>
              <a:t>operations: {“</a:t>
            </a:r>
            <a:r>
              <a:rPr lang="en-US" sz="1800" dirty="0" err="1" smtClean="0"/>
              <a:t>X_offset_angle</a:t>
            </a:r>
            <a:r>
              <a:rPr lang="en-US" sz="1800" dirty="0" smtClean="0"/>
              <a:t>”: number value, “</a:t>
            </a:r>
            <a:r>
              <a:rPr lang="en-US" sz="1800" dirty="0" err="1" smtClean="0"/>
              <a:t>Y_offset_angle”:number</a:t>
            </a:r>
            <a:r>
              <a:rPr lang="en-US" sz="1800" dirty="0" smtClean="0"/>
              <a:t> value, </a:t>
            </a:r>
            <a:r>
              <a:rPr lang="en-US" sz="1800" dirty="0"/>
              <a:t>“</a:t>
            </a:r>
            <a:r>
              <a:rPr lang="en-US" sz="1800" dirty="0" err="1"/>
              <a:t>beam_id”:number</a:t>
            </a:r>
            <a:r>
              <a:rPr lang="en-US" sz="1800" dirty="0"/>
              <a:t> value</a:t>
            </a:r>
            <a:r>
              <a:rPr lang="en-US" sz="1800" dirty="0" smtClean="0"/>
              <a:t>}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/>
              <a:t>Responses: </a:t>
            </a:r>
          </a:p>
          <a:p>
            <a:pPr marL="1200150" lvl="2" indent="-285750">
              <a:buFontTx/>
              <a:buChar char="-"/>
            </a:pPr>
            <a:r>
              <a:rPr lang="en-US" sz="1400" dirty="0" smtClean="0"/>
              <a:t>200: "description": "Successful reconfiguration”</a:t>
            </a:r>
          </a:p>
          <a:p>
            <a:pPr marL="1200150" lvl="2" indent="-285750">
              <a:buFontTx/>
              <a:buChar char="-"/>
            </a:pPr>
            <a:r>
              <a:rPr lang="en-US" sz="1400" dirty="0" smtClean="0"/>
              <a:t>400:  "description": "Invalid input </a:t>
            </a:r>
            <a:r>
              <a:rPr lang="en-US" sz="1400" dirty="0" err="1" smtClean="0"/>
              <a:t>params</a:t>
            </a:r>
            <a:r>
              <a:rPr lang="en-US" sz="1400" dirty="0" smtClean="0"/>
              <a:t>“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DELETE (delete configuration of operations):</a:t>
            </a:r>
          </a:p>
          <a:p>
            <a:pPr marL="742950" lvl="1" indent="-285750">
              <a:buFontTx/>
              <a:buChar char="-"/>
            </a:pPr>
            <a:r>
              <a:rPr lang="en-US" sz="1800" dirty="0"/>
              <a:t>d</a:t>
            </a:r>
            <a:r>
              <a:rPr lang="en-US" sz="1800" dirty="0" smtClean="0"/>
              <a:t>elete ('http://10.1.1.10:5001/</a:t>
            </a:r>
            <a:r>
              <a:rPr lang="en-US" sz="1800" dirty="0" err="1" smtClean="0"/>
              <a:t>api</a:t>
            </a:r>
            <a:r>
              <a:rPr lang="en-US" sz="1800" dirty="0" smtClean="0"/>
              <a:t>/</a:t>
            </a:r>
            <a:r>
              <a:rPr lang="en-US" sz="1800" dirty="0" err="1" smtClean="0"/>
              <a:t>obfn</a:t>
            </a:r>
            <a:r>
              <a:rPr lang="en-US" sz="1800" dirty="0" smtClean="0"/>
              <a:t>/’)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/>
              <a:t>Description: removal of the operations configured in the beams</a:t>
            </a:r>
          </a:p>
          <a:p>
            <a:pPr marL="742950" lvl="1" indent="-285750">
              <a:buFontTx/>
              <a:buChar char="-"/>
            </a:pPr>
            <a:r>
              <a:rPr lang="en-US" sz="1800" dirty="0" smtClean="0"/>
              <a:t>Responses: </a:t>
            </a:r>
          </a:p>
          <a:p>
            <a:pPr marL="1200150" lvl="2" indent="-285750">
              <a:buFontTx/>
              <a:buChar char="-"/>
            </a:pPr>
            <a:r>
              <a:rPr lang="en-US" sz="1400" dirty="0" smtClean="0"/>
              <a:t>200: "description": "Successful deletion”</a:t>
            </a:r>
          </a:p>
          <a:p>
            <a:pPr marL="1200150" lvl="2" indent="-285750">
              <a:buFontTx/>
              <a:buChar char="-"/>
            </a:pPr>
            <a:r>
              <a:rPr lang="en-US" sz="1400" dirty="0" smtClean="0"/>
              <a:t>400:  "description": "</a:t>
            </a:r>
            <a:r>
              <a:rPr lang="en-US" sz="1400" dirty="0"/>
              <a:t> Invalid input </a:t>
            </a:r>
            <a:r>
              <a:rPr lang="en-US" sz="1400" dirty="0" err="1"/>
              <a:t>params</a:t>
            </a:r>
            <a:r>
              <a:rPr lang="en-US" sz="1400" dirty="0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1989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20830</TotalTime>
  <Words>522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AROF API</vt:lpstr>
      <vt:lpstr>AROF API</vt:lpstr>
      <vt:lpstr>AROF API</vt:lpstr>
      <vt:lpstr>Test</vt:lpstr>
      <vt:lpstr>OBFN API</vt:lpstr>
      <vt:lpstr>OBFN API</vt:lpstr>
      <vt:lpstr>OBFN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Raul Muñoz</dc:creator>
  <cp:lastModifiedBy>Laura</cp:lastModifiedBy>
  <cp:revision>260</cp:revision>
  <cp:lastPrinted>2019-02-06T11:59:43Z</cp:lastPrinted>
  <dcterms:created xsi:type="dcterms:W3CDTF">2018-11-13T11:45:02Z</dcterms:created>
  <dcterms:modified xsi:type="dcterms:W3CDTF">2019-04-30T10:00:16Z</dcterms:modified>
</cp:coreProperties>
</file>