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8404800" cy="38404800"/>
  <p:notesSz cx="37585650" cy="37585650"/>
  <p:defaultTextStyle>
    <a:defPPr>
      <a:defRPr lang="en-US"/>
    </a:defPPr>
    <a:lvl1pPr marL="0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3844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7696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154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539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69240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3084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6936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0782" algn="l" defTabSz="43876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93326" autoAdjust="0"/>
  </p:normalViewPr>
  <p:slideViewPr>
    <p:cSldViewPr>
      <p:cViewPr>
        <p:scale>
          <a:sx n="60" d="100"/>
          <a:sy n="60" d="100"/>
        </p:scale>
        <p:origin x="2892" y="2880"/>
      </p:cViewPr>
      <p:guideLst>
        <p:guide orient="horz" pos="12096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2" y="11930382"/>
            <a:ext cx="32644080" cy="8232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1762720"/>
            <a:ext cx="2688336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6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1" y="1537975"/>
            <a:ext cx="8641082" cy="3276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2" y="1537975"/>
            <a:ext cx="25283160" cy="3276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4678642"/>
            <a:ext cx="32644080" cy="762762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6277595"/>
            <a:ext cx="32644080" cy="8401050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384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769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3pPr>
            <a:lvl4pPr marL="658154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53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692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308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693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078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2" y="8961129"/>
            <a:ext cx="16962120" cy="25345396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3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2" y="8961129"/>
            <a:ext cx="16962120" cy="25345396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3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2" y="8596636"/>
            <a:ext cx="16968791" cy="3582669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93844" indent="0">
              <a:buNone/>
              <a:defRPr sz="9300" b="1"/>
            </a:lvl2pPr>
            <a:lvl3pPr marL="4387696" indent="0">
              <a:buNone/>
              <a:defRPr sz="8700" b="1"/>
            </a:lvl3pPr>
            <a:lvl4pPr marL="6581542" indent="0">
              <a:buNone/>
              <a:defRPr sz="7800" b="1"/>
            </a:lvl4pPr>
            <a:lvl5pPr marL="8775392" indent="0">
              <a:buNone/>
              <a:defRPr sz="7800" b="1"/>
            </a:lvl5pPr>
            <a:lvl6pPr marL="10969240" indent="0">
              <a:buNone/>
              <a:defRPr sz="7800" b="1"/>
            </a:lvl6pPr>
            <a:lvl7pPr marL="13163084" indent="0">
              <a:buNone/>
              <a:defRPr sz="7800" b="1"/>
            </a:lvl7pPr>
            <a:lvl8pPr marL="15356936" indent="0">
              <a:buNone/>
              <a:defRPr sz="7800" b="1"/>
            </a:lvl8pPr>
            <a:lvl9pPr marL="17550782" indent="0">
              <a:buNone/>
              <a:defRPr sz="7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2" y="12179302"/>
            <a:ext cx="16968791" cy="22127211"/>
          </a:xfrm>
        </p:spPr>
        <p:txBody>
          <a:bodyPr/>
          <a:lstStyle>
            <a:lvl1pPr>
              <a:defRPr sz="11400"/>
            </a:lvl1pPr>
            <a:lvl2pPr>
              <a:defRPr sz="93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2" y="8596636"/>
            <a:ext cx="16975456" cy="3582669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93844" indent="0">
              <a:buNone/>
              <a:defRPr sz="9300" b="1"/>
            </a:lvl2pPr>
            <a:lvl3pPr marL="4387696" indent="0">
              <a:buNone/>
              <a:defRPr sz="8700" b="1"/>
            </a:lvl3pPr>
            <a:lvl4pPr marL="6581542" indent="0">
              <a:buNone/>
              <a:defRPr sz="7800" b="1"/>
            </a:lvl4pPr>
            <a:lvl5pPr marL="8775392" indent="0">
              <a:buNone/>
              <a:defRPr sz="7800" b="1"/>
            </a:lvl5pPr>
            <a:lvl6pPr marL="10969240" indent="0">
              <a:buNone/>
              <a:defRPr sz="7800" b="1"/>
            </a:lvl6pPr>
            <a:lvl7pPr marL="13163084" indent="0">
              <a:buNone/>
              <a:defRPr sz="7800" b="1"/>
            </a:lvl7pPr>
            <a:lvl8pPr marL="15356936" indent="0">
              <a:buNone/>
              <a:defRPr sz="7800" b="1"/>
            </a:lvl8pPr>
            <a:lvl9pPr marL="17550782" indent="0">
              <a:buNone/>
              <a:defRPr sz="7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2" y="12179302"/>
            <a:ext cx="16975456" cy="22127211"/>
          </a:xfrm>
        </p:spPr>
        <p:txBody>
          <a:bodyPr/>
          <a:lstStyle>
            <a:lvl1pPr>
              <a:defRPr sz="11400"/>
            </a:lvl1pPr>
            <a:lvl2pPr>
              <a:defRPr sz="93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7" y="1529082"/>
            <a:ext cx="12634911" cy="650748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6" y="1529088"/>
            <a:ext cx="21469350" cy="32777430"/>
          </a:xfrm>
        </p:spPr>
        <p:txBody>
          <a:bodyPr/>
          <a:lstStyle>
            <a:lvl1pPr>
              <a:defRPr sz="15600"/>
            </a:lvl1pPr>
            <a:lvl2pPr>
              <a:defRPr sz="13200"/>
            </a:lvl2pPr>
            <a:lvl3pPr>
              <a:defRPr sz="11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7" y="8036568"/>
            <a:ext cx="12634911" cy="26269950"/>
          </a:xfrm>
        </p:spPr>
        <p:txBody>
          <a:bodyPr/>
          <a:lstStyle>
            <a:lvl1pPr marL="0" indent="0">
              <a:buNone/>
              <a:defRPr sz="6900"/>
            </a:lvl1pPr>
            <a:lvl2pPr marL="2193844" indent="0">
              <a:buNone/>
              <a:defRPr sz="5700"/>
            </a:lvl2pPr>
            <a:lvl3pPr marL="4387696" indent="0">
              <a:buNone/>
              <a:defRPr sz="4800"/>
            </a:lvl3pPr>
            <a:lvl4pPr marL="6581542" indent="0">
              <a:buNone/>
              <a:defRPr sz="4200"/>
            </a:lvl4pPr>
            <a:lvl5pPr marL="8775392" indent="0">
              <a:buNone/>
              <a:defRPr sz="4200"/>
            </a:lvl5pPr>
            <a:lvl6pPr marL="10969240" indent="0">
              <a:buNone/>
              <a:defRPr sz="4200"/>
            </a:lvl6pPr>
            <a:lvl7pPr marL="13163084" indent="0">
              <a:buNone/>
              <a:defRPr sz="4200"/>
            </a:lvl7pPr>
            <a:lvl8pPr marL="15356936" indent="0">
              <a:buNone/>
              <a:defRPr sz="4200"/>
            </a:lvl8pPr>
            <a:lvl9pPr marL="1755078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6883366"/>
            <a:ext cx="23042880" cy="317373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3431541"/>
            <a:ext cx="23042880" cy="23042880"/>
          </a:xfrm>
        </p:spPr>
        <p:txBody>
          <a:bodyPr/>
          <a:lstStyle>
            <a:lvl1pPr marL="0" indent="0">
              <a:buNone/>
              <a:defRPr sz="15600"/>
            </a:lvl1pPr>
            <a:lvl2pPr marL="2193844" indent="0">
              <a:buNone/>
              <a:defRPr sz="13200"/>
            </a:lvl2pPr>
            <a:lvl3pPr marL="4387696" indent="0">
              <a:buNone/>
              <a:defRPr sz="11400"/>
            </a:lvl3pPr>
            <a:lvl4pPr marL="6581542" indent="0">
              <a:buNone/>
              <a:defRPr sz="9300"/>
            </a:lvl4pPr>
            <a:lvl5pPr marL="8775392" indent="0">
              <a:buNone/>
              <a:defRPr sz="9300"/>
            </a:lvl5pPr>
            <a:lvl6pPr marL="10969240" indent="0">
              <a:buNone/>
              <a:defRPr sz="9300"/>
            </a:lvl6pPr>
            <a:lvl7pPr marL="13163084" indent="0">
              <a:buNone/>
              <a:defRPr sz="9300"/>
            </a:lvl7pPr>
            <a:lvl8pPr marL="15356936" indent="0">
              <a:buNone/>
              <a:defRPr sz="9300"/>
            </a:lvl8pPr>
            <a:lvl9pPr marL="17550782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30057096"/>
            <a:ext cx="23042880" cy="4507230"/>
          </a:xfrm>
        </p:spPr>
        <p:txBody>
          <a:bodyPr/>
          <a:lstStyle>
            <a:lvl1pPr marL="0" indent="0">
              <a:buNone/>
              <a:defRPr sz="6900"/>
            </a:lvl1pPr>
            <a:lvl2pPr marL="2193844" indent="0">
              <a:buNone/>
              <a:defRPr sz="5700"/>
            </a:lvl2pPr>
            <a:lvl3pPr marL="4387696" indent="0">
              <a:buNone/>
              <a:defRPr sz="4800"/>
            </a:lvl3pPr>
            <a:lvl4pPr marL="6581542" indent="0">
              <a:buNone/>
              <a:defRPr sz="4200"/>
            </a:lvl4pPr>
            <a:lvl5pPr marL="8775392" indent="0">
              <a:buNone/>
              <a:defRPr sz="4200"/>
            </a:lvl5pPr>
            <a:lvl6pPr marL="10969240" indent="0">
              <a:buNone/>
              <a:defRPr sz="4200"/>
            </a:lvl6pPr>
            <a:lvl7pPr marL="13163084" indent="0">
              <a:buNone/>
              <a:defRPr sz="4200"/>
            </a:lvl7pPr>
            <a:lvl8pPr marL="15356936" indent="0">
              <a:buNone/>
              <a:defRPr sz="4200"/>
            </a:lvl8pPr>
            <a:lvl9pPr marL="1755078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537974"/>
            <a:ext cx="34564320" cy="6400804"/>
          </a:xfrm>
          <a:prstGeom prst="rect">
            <a:avLst/>
          </a:prstGeom>
        </p:spPr>
        <p:txBody>
          <a:bodyPr vert="horz" lIns="438765" tIns="219387" rIns="438765" bIns="2193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961129"/>
            <a:ext cx="34564320" cy="25345396"/>
          </a:xfrm>
          <a:prstGeom prst="rect">
            <a:avLst/>
          </a:prstGeom>
        </p:spPr>
        <p:txBody>
          <a:bodyPr vert="horz" lIns="438765" tIns="219387" rIns="438765" bIns="2193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2" y="35595565"/>
            <a:ext cx="89611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93A6-5602-43EC-BA10-23E1423FD83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5595565"/>
            <a:ext cx="121615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5595565"/>
            <a:ext cx="8961120" cy="2044698"/>
          </a:xfrm>
          <a:prstGeom prst="rect">
            <a:avLst/>
          </a:prstGeom>
        </p:spPr>
        <p:txBody>
          <a:bodyPr vert="horz" lIns="438765" tIns="219387" rIns="438765" bIns="21938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7A07-FE07-489A-94B1-68EFBA3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696" rtl="0" eaLnBrk="1" latinLnBrk="0" hangingPunct="1">
        <a:spcBef>
          <a:spcPct val="0"/>
        </a:spcBef>
        <a:buNone/>
        <a:defRPr sz="2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384" indent="-1645384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005" indent="-1371153" algn="l" defTabSz="438769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61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46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2314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6164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0010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3856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7708" indent="-1096926" algn="l" defTabSz="438769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44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696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4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539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40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084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6936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782" algn="l" defTabSz="43876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18408880"/>
            <a:ext cx="3657600" cy="258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0" y="16258106"/>
            <a:ext cx="3657600" cy="15330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7283667"/>
            <a:ext cx="3657600" cy="508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15772598"/>
            <a:ext cx="3657600" cy="3089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300" y="13675495"/>
            <a:ext cx="3657600" cy="1624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4546327"/>
            <a:ext cx="3657600" cy="1699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075" y="29969253"/>
            <a:ext cx="3657600" cy="5237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0" y="22065482"/>
            <a:ext cx="3657600" cy="13870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300" y="1761298"/>
            <a:ext cx="3657600" cy="4384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1026" idx="3"/>
          </p:cNvCxnSpPr>
          <p:nvPr/>
        </p:nvCxnSpPr>
        <p:spPr>
          <a:xfrm>
            <a:off x="20273899" y="14833274"/>
            <a:ext cx="5481701" cy="5703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3"/>
          </p:cNvCxnSpPr>
          <p:nvPr/>
        </p:nvCxnSpPr>
        <p:spPr>
          <a:xfrm flipV="1">
            <a:off x="24971375" y="17820304"/>
            <a:ext cx="2613025" cy="188115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</p:cNvCxnSpPr>
          <p:nvPr/>
        </p:nvCxnSpPr>
        <p:spPr>
          <a:xfrm flipV="1">
            <a:off x="24993600" y="15403636"/>
            <a:ext cx="762000" cy="1621000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1"/>
          </p:cNvCxnSpPr>
          <p:nvPr/>
        </p:nvCxnSpPr>
        <p:spPr>
          <a:xfrm rot="16200000" flipH="1">
            <a:off x="21440485" y="23964218"/>
            <a:ext cx="14767504" cy="2479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5" idx="1"/>
          </p:cNvCxnSpPr>
          <p:nvPr/>
        </p:nvCxnSpPr>
        <p:spPr>
          <a:xfrm>
            <a:off x="29413200" y="15273006"/>
            <a:ext cx="685800" cy="20445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6" idx="1"/>
          </p:cNvCxnSpPr>
          <p:nvPr/>
        </p:nvCxnSpPr>
        <p:spPr>
          <a:xfrm flipV="1">
            <a:off x="29413200" y="14487705"/>
            <a:ext cx="673100" cy="7853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1" idx="0"/>
          </p:cNvCxnSpPr>
          <p:nvPr/>
        </p:nvCxnSpPr>
        <p:spPr>
          <a:xfrm rot="5400000">
            <a:off x="24395011" y="18876093"/>
            <a:ext cx="4245178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" idx="3"/>
            <a:endCxn id="4" idx="1"/>
          </p:cNvCxnSpPr>
          <p:nvPr/>
        </p:nvCxnSpPr>
        <p:spPr>
          <a:xfrm flipV="1">
            <a:off x="29413200" y="9827473"/>
            <a:ext cx="685800" cy="5445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6884981"/>
            <a:ext cx="3657600" cy="1577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49"/>
          <a:stretch/>
        </p:blipFill>
        <p:spPr bwMode="auto">
          <a:xfrm>
            <a:off x="34451924" y="31162460"/>
            <a:ext cx="3657600" cy="2321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0" y="12164196"/>
            <a:ext cx="3657600" cy="61067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5" name="Elbow Connector 34"/>
          <p:cNvCxnSpPr>
            <a:stCxn id="6" idx="3"/>
            <a:endCxn id="1028" idx="1"/>
          </p:cNvCxnSpPr>
          <p:nvPr/>
        </p:nvCxnSpPr>
        <p:spPr>
          <a:xfrm>
            <a:off x="33743900" y="14487705"/>
            <a:ext cx="774700" cy="72988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1028" idx="1"/>
          </p:cNvCxnSpPr>
          <p:nvPr/>
        </p:nvCxnSpPr>
        <p:spPr>
          <a:xfrm flipV="1">
            <a:off x="33756600" y="15217591"/>
            <a:ext cx="762000" cy="209997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3"/>
            <a:endCxn id="12" idx="1"/>
          </p:cNvCxnSpPr>
          <p:nvPr/>
        </p:nvCxnSpPr>
        <p:spPr>
          <a:xfrm flipV="1">
            <a:off x="29413200" y="3953680"/>
            <a:ext cx="673100" cy="113193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030" idx="1"/>
          </p:cNvCxnSpPr>
          <p:nvPr/>
        </p:nvCxnSpPr>
        <p:spPr>
          <a:xfrm flipV="1">
            <a:off x="33756600" y="6696926"/>
            <a:ext cx="744009" cy="3130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  <a:endCxn id="1030" idx="1"/>
          </p:cNvCxnSpPr>
          <p:nvPr/>
        </p:nvCxnSpPr>
        <p:spPr>
          <a:xfrm>
            <a:off x="33743900" y="3953680"/>
            <a:ext cx="756709" cy="274324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027" idx="2"/>
          </p:cNvCxnSpPr>
          <p:nvPr/>
        </p:nvCxnSpPr>
        <p:spPr>
          <a:xfrm flipV="1">
            <a:off x="25755600" y="33483980"/>
            <a:ext cx="10525124" cy="24520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1027" idx="1"/>
          </p:cNvCxnSpPr>
          <p:nvPr/>
        </p:nvCxnSpPr>
        <p:spPr>
          <a:xfrm flipV="1">
            <a:off x="33721675" y="32323220"/>
            <a:ext cx="730249" cy="264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609" y="5329445"/>
            <a:ext cx="3657600" cy="2734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2" name="Picture 5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075" y="19999983"/>
            <a:ext cx="3657600" cy="3142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3" name="Picture 5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0" y="24622783"/>
            <a:ext cx="3657600" cy="358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4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5828166"/>
            <a:ext cx="3657600" cy="4763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5" name="Picture 5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11710575"/>
            <a:ext cx="3657600" cy="123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9" name="Elbow Connector 58"/>
          <p:cNvCxnSpPr>
            <a:stCxn id="65" idx="3"/>
          </p:cNvCxnSpPr>
          <p:nvPr/>
        </p:nvCxnSpPr>
        <p:spPr>
          <a:xfrm>
            <a:off x="24971375" y="12328791"/>
            <a:ext cx="784225" cy="3074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924" y="19999983"/>
            <a:ext cx="3657600" cy="92414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1" name="Elbow Connector 70"/>
          <p:cNvCxnSpPr>
            <a:stCxn id="64" idx="3"/>
          </p:cNvCxnSpPr>
          <p:nvPr/>
        </p:nvCxnSpPr>
        <p:spPr>
          <a:xfrm>
            <a:off x="24971375" y="8210002"/>
            <a:ext cx="833656" cy="71936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0" y="5340581"/>
            <a:ext cx="3657600" cy="3231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3" name="Elbow Connector 72"/>
          <p:cNvCxnSpPr>
            <a:stCxn id="64" idx="3"/>
            <a:endCxn id="78" idx="1"/>
          </p:cNvCxnSpPr>
          <p:nvPr/>
        </p:nvCxnSpPr>
        <p:spPr>
          <a:xfrm flipV="1">
            <a:off x="24971375" y="6956538"/>
            <a:ext cx="784225" cy="12534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3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5" y="4095981"/>
            <a:ext cx="3657600" cy="1260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5" name="Elbow Connector 74"/>
          <p:cNvCxnSpPr>
            <a:stCxn id="81" idx="2"/>
            <a:endCxn id="64" idx="0"/>
          </p:cNvCxnSpPr>
          <p:nvPr/>
        </p:nvCxnSpPr>
        <p:spPr>
          <a:xfrm rot="5400000">
            <a:off x="22906836" y="5592427"/>
            <a:ext cx="47147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2" idx="1"/>
          </p:cNvCxnSpPr>
          <p:nvPr/>
        </p:nvCxnSpPr>
        <p:spPr>
          <a:xfrm rot="16200000" flipH="1">
            <a:off x="26948826" y="18455877"/>
            <a:ext cx="3750822" cy="2479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5" idx="2"/>
            <a:endCxn id="63" idx="1"/>
          </p:cNvCxnSpPr>
          <p:nvPr/>
        </p:nvCxnSpPr>
        <p:spPr>
          <a:xfrm rot="16200000" flipH="1">
            <a:off x="24409116" y="20726459"/>
            <a:ext cx="8889884" cy="2489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2" idx="3"/>
            <a:endCxn id="1031" idx="1"/>
          </p:cNvCxnSpPr>
          <p:nvPr/>
        </p:nvCxnSpPr>
        <p:spPr>
          <a:xfrm>
            <a:off x="33721675" y="21571126"/>
            <a:ext cx="730249" cy="3049587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3" idx="3"/>
            <a:endCxn id="1031" idx="1"/>
          </p:cNvCxnSpPr>
          <p:nvPr/>
        </p:nvCxnSpPr>
        <p:spPr>
          <a:xfrm flipV="1">
            <a:off x="33756600" y="24620713"/>
            <a:ext cx="695324" cy="179563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78" idx="2"/>
            <a:endCxn id="15" idx="0"/>
          </p:cNvCxnSpPr>
          <p:nvPr/>
        </p:nvCxnSpPr>
        <p:spPr>
          <a:xfrm rot="16200000" flipH="1">
            <a:off x="25373229" y="10783665"/>
            <a:ext cx="4447058" cy="247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4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12703889"/>
            <a:ext cx="3657600" cy="1253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" name="Picture 4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75" y="9918071"/>
            <a:ext cx="3657600" cy="1018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7" name="Picture 4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767" y="5594681"/>
            <a:ext cx="3657600" cy="917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2" name="Elbow Connector 111"/>
          <p:cNvCxnSpPr>
            <a:stCxn id="64" idx="1"/>
            <a:endCxn id="147" idx="3"/>
          </p:cNvCxnSpPr>
          <p:nvPr/>
        </p:nvCxnSpPr>
        <p:spPr>
          <a:xfrm rot="10800000">
            <a:off x="20163367" y="6053402"/>
            <a:ext cx="1150408" cy="21566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4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75" y="6999743"/>
            <a:ext cx="3657600" cy="2166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0" name="Elbow Connector 119"/>
          <p:cNvCxnSpPr>
            <a:stCxn id="150" idx="0"/>
            <a:endCxn id="147" idx="2"/>
          </p:cNvCxnSpPr>
          <p:nvPr/>
        </p:nvCxnSpPr>
        <p:spPr>
          <a:xfrm rot="16200000" flipV="1">
            <a:off x="18094460" y="6752228"/>
            <a:ext cx="487623" cy="74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4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06" y="6529934"/>
            <a:ext cx="3657600" cy="111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4" name="Picture 4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7984547"/>
            <a:ext cx="3657600" cy="840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0" name="Elbow Connector 129"/>
          <p:cNvCxnSpPr>
            <a:stCxn id="150" idx="1"/>
            <a:endCxn id="164" idx="3"/>
          </p:cNvCxnSpPr>
          <p:nvPr/>
        </p:nvCxnSpPr>
        <p:spPr>
          <a:xfrm rot="10800000" flipV="1">
            <a:off x="15468601" y="8083031"/>
            <a:ext cx="1044575" cy="3218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63" idx="3"/>
            <a:endCxn id="150" idx="1"/>
          </p:cNvCxnSpPr>
          <p:nvPr/>
        </p:nvCxnSpPr>
        <p:spPr>
          <a:xfrm>
            <a:off x="15463306" y="7087330"/>
            <a:ext cx="1049869" cy="995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75" y="3285799"/>
            <a:ext cx="3657600" cy="2589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2" name="Picture 3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74" y="1407232"/>
            <a:ext cx="3657600" cy="1478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150" idx="1"/>
            <a:endCxn id="171" idx="3"/>
          </p:cNvCxnSpPr>
          <p:nvPr/>
        </p:nvCxnSpPr>
        <p:spPr>
          <a:xfrm rot="10800000">
            <a:off x="15446375" y="4580507"/>
            <a:ext cx="1066800" cy="35025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2" idx="2"/>
            <a:endCxn id="171" idx="0"/>
          </p:cNvCxnSpPr>
          <p:nvPr/>
        </p:nvCxnSpPr>
        <p:spPr>
          <a:xfrm rot="16200000" flipH="1">
            <a:off x="13411309" y="3079532"/>
            <a:ext cx="399831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19938170"/>
            <a:ext cx="3657600" cy="1121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79" idx="3"/>
            <a:endCxn id="2" idx="1"/>
          </p:cNvCxnSpPr>
          <p:nvPr/>
        </p:nvCxnSpPr>
        <p:spPr>
          <a:xfrm flipV="1">
            <a:off x="20193000" y="19701460"/>
            <a:ext cx="1120775" cy="7976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7" y="33870901"/>
            <a:ext cx="4267200" cy="251542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1066800" y="21351930"/>
            <a:ext cx="10490200" cy="8429570"/>
            <a:chOff x="914400" y="18301654"/>
            <a:chExt cx="8991600" cy="7225346"/>
          </a:xfrm>
        </p:grpSpPr>
        <p:sp>
          <p:nvSpPr>
            <p:cNvPr id="113" name="Rectangle 112"/>
            <p:cNvSpPr/>
            <p:nvPr/>
          </p:nvSpPr>
          <p:spPr>
            <a:xfrm>
              <a:off x="914400" y="18301654"/>
              <a:ext cx="8991600" cy="722534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52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984" y="20766767"/>
              <a:ext cx="3657600" cy="227588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4" name="Picture 51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984" y="19089066"/>
              <a:ext cx="3657600" cy="1406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44" name="Elbow Connector 1043"/>
            <p:cNvCxnSpPr>
              <a:stCxn id="69" idx="0"/>
              <a:endCxn id="114" idx="2"/>
            </p:cNvCxnSpPr>
            <p:nvPr/>
          </p:nvCxnSpPr>
          <p:spPr>
            <a:xfrm rot="5400000" flipH="1" flipV="1">
              <a:off x="5171222" y="20631205"/>
              <a:ext cx="271125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43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969" y="23730502"/>
              <a:ext cx="3657600" cy="1258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46" name="Elbow Connector 1045"/>
            <p:cNvCxnSpPr>
              <a:stCxn id="119" idx="0"/>
              <a:endCxn id="69" idx="2"/>
            </p:cNvCxnSpPr>
            <p:nvPr/>
          </p:nvCxnSpPr>
          <p:spPr>
            <a:xfrm rot="16200000" flipV="1">
              <a:off x="6003350" y="22346082"/>
              <a:ext cx="687854" cy="20809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9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730501"/>
              <a:ext cx="3657600" cy="1415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54" name="Elbow Connector 1053"/>
            <p:cNvCxnSpPr>
              <a:stCxn id="125" idx="0"/>
              <a:endCxn id="69" idx="2"/>
            </p:cNvCxnSpPr>
            <p:nvPr/>
          </p:nvCxnSpPr>
          <p:spPr>
            <a:xfrm rot="5400000" flipH="1" flipV="1">
              <a:off x="3985866" y="22409583"/>
              <a:ext cx="687853" cy="195398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19" idx="1"/>
              <a:endCxn id="125" idx="3"/>
            </p:cNvCxnSpPr>
            <p:nvPr/>
          </p:nvCxnSpPr>
          <p:spPr>
            <a:xfrm rot="10800000" flipV="1">
              <a:off x="5181601" y="24359623"/>
              <a:ext cx="377369" cy="786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14400" y="18301654"/>
              <a:ext cx="899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/>
                <a:t>Users is identified in many tables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877" y="33024234"/>
            <a:ext cx="4267201" cy="825867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sz="4700" dirty="0"/>
              <a:t>Unknown Table</a:t>
            </a:r>
          </a:p>
        </p:txBody>
      </p:sp>
      <p:pic>
        <p:nvPicPr>
          <p:cNvPr id="162" name="Picture 2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75" y="9081780"/>
            <a:ext cx="3657600" cy="2460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38" name="Elbow Connector 1037"/>
          <p:cNvCxnSpPr>
            <a:stCxn id="150" idx="1"/>
            <a:endCxn id="162" idx="3"/>
          </p:cNvCxnSpPr>
          <p:nvPr/>
        </p:nvCxnSpPr>
        <p:spPr>
          <a:xfrm rot="10800000" flipV="1">
            <a:off x="15433675" y="8083030"/>
            <a:ext cx="1079500" cy="22291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6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2146600"/>
            <a:ext cx="3657600" cy="1094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1" name="Elbow Connector 1040"/>
          <p:cNvCxnSpPr>
            <a:stCxn id="162" idx="1"/>
            <a:endCxn id="170" idx="3"/>
          </p:cNvCxnSpPr>
          <p:nvPr/>
        </p:nvCxnSpPr>
        <p:spPr>
          <a:xfrm rot="10800000">
            <a:off x="10474327" y="2693822"/>
            <a:ext cx="1301749" cy="7618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25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6012986"/>
            <a:ext cx="3657600" cy="3385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5" name="Elbow Connector 1044"/>
          <p:cNvCxnSpPr>
            <a:stCxn id="162" idx="1"/>
            <a:endCxn id="174" idx="3"/>
          </p:cNvCxnSpPr>
          <p:nvPr/>
        </p:nvCxnSpPr>
        <p:spPr>
          <a:xfrm rot="10800000">
            <a:off x="10508191" y="7705936"/>
            <a:ext cx="1267884" cy="26062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28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3552027"/>
            <a:ext cx="3657600" cy="19840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49" name="Elbow Connector 1048"/>
          <p:cNvCxnSpPr>
            <a:stCxn id="177" idx="3"/>
            <a:endCxn id="162" idx="1"/>
          </p:cNvCxnSpPr>
          <p:nvPr/>
        </p:nvCxnSpPr>
        <p:spPr>
          <a:xfrm>
            <a:off x="10508191" y="4544039"/>
            <a:ext cx="1267884" cy="57681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32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91" y="10702535"/>
            <a:ext cx="3657600" cy="2928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0" name="Elbow Connector 179"/>
          <p:cNvCxnSpPr>
            <a:stCxn id="211" idx="0"/>
            <a:endCxn id="174" idx="2"/>
          </p:cNvCxnSpPr>
          <p:nvPr/>
        </p:nvCxnSpPr>
        <p:spPr>
          <a:xfrm rot="5400000" flipH="1" flipV="1">
            <a:off x="8027565" y="10050709"/>
            <a:ext cx="130365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30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399592"/>
            <a:ext cx="3657600" cy="132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2" name="Elbow Connector 181"/>
          <p:cNvCxnSpPr>
            <a:stCxn id="214" idx="0"/>
            <a:endCxn id="211" idx="2"/>
          </p:cNvCxnSpPr>
          <p:nvPr/>
        </p:nvCxnSpPr>
        <p:spPr>
          <a:xfrm rot="16200000" flipV="1">
            <a:off x="8298818" y="14011609"/>
            <a:ext cx="768556" cy="74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31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6" y="6993799"/>
            <a:ext cx="3657600" cy="12481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4" name="Elbow Connector 193"/>
          <p:cNvCxnSpPr>
            <a:stCxn id="217" idx="3"/>
            <a:endCxn id="174" idx="1"/>
          </p:cNvCxnSpPr>
          <p:nvPr/>
        </p:nvCxnSpPr>
        <p:spPr>
          <a:xfrm>
            <a:off x="6118226" y="7617890"/>
            <a:ext cx="732365" cy="88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13944600" y="22711605"/>
            <a:ext cx="4572000" cy="6930195"/>
            <a:chOff x="13944600" y="22711605"/>
            <a:chExt cx="4572000" cy="6930195"/>
          </a:xfrm>
        </p:grpSpPr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8172" y="23437319"/>
              <a:ext cx="3657600" cy="1339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4" name="Picture 3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8171" y="25072349"/>
              <a:ext cx="3657600" cy="1959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5" name="Picture 4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0" y="27418924"/>
              <a:ext cx="3657600" cy="1937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99" name="Elbow Connector 198"/>
            <p:cNvCxnSpPr>
              <a:stCxn id="233" idx="2"/>
              <a:endCxn id="234" idx="0"/>
            </p:cNvCxnSpPr>
            <p:nvPr/>
          </p:nvCxnSpPr>
          <p:spPr>
            <a:xfrm rot="5400000">
              <a:off x="16079347" y="24924724"/>
              <a:ext cx="295250" cy="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234" idx="2"/>
            </p:cNvCxnSpPr>
            <p:nvPr/>
          </p:nvCxnSpPr>
          <p:spPr>
            <a:xfrm rot="16200000" flipH="1">
              <a:off x="15952678" y="27306477"/>
              <a:ext cx="552215" cy="36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380028" y="22711605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Metadata</a:t>
              </a:r>
              <a:endParaRPr lang="en-US" sz="40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944600" y="22711605"/>
              <a:ext cx="4572000" cy="69301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33800" y="2100942"/>
            <a:ext cx="1971677" cy="1200329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lookup table that needs to be manually populated by the programmer to tell the forms which QA status to use.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13" idx="3"/>
            <a:endCxn id="170" idx="1"/>
          </p:cNvCxnSpPr>
          <p:nvPr/>
        </p:nvCxnSpPr>
        <p:spPr>
          <a:xfrm flipV="1">
            <a:off x="5705477" y="2693822"/>
            <a:ext cx="1111249" cy="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95143" y="28296148"/>
            <a:ext cx="29718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RelationId</a:t>
            </a:r>
            <a:r>
              <a:rPr lang="en-US" sz="1600" dirty="0" smtClean="0"/>
              <a:t> is actually </a:t>
            </a:r>
            <a:r>
              <a:rPr lang="en-US" sz="1600" dirty="0" err="1" smtClean="0"/>
              <a:t>ProjectID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18" idx="1"/>
            <a:endCxn id="235" idx="3"/>
          </p:cNvCxnSpPr>
          <p:nvPr/>
        </p:nvCxnSpPr>
        <p:spPr>
          <a:xfrm flipH="1" flipV="1">
            <a:off x="18059400" y="28387487"/>
            <a:ext cx="1135743" cy="7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608" y="12140548"/>
            <a:ext cx="3802291" cy="5385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31" y="13019552"/>
            <a:ext cx="3608169" cy="4506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Confederated Tribes of the Umatilla Indian Reservati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Colette Coiner</dc:creator>
  <cp:lastModifiedBy>George Clark</cp:lastModifiedBy>
  <cp:revision>49</cp:revision>
  <cp:lastPrinted>2015-03-11T16:45:38Z</cp:lastPrinted>
  <dcterms:created xsi:type="dcterms:W3CDTF">2015-03-09T16:46:52Z</dcterms:created>
  <dcterms:modified xsi:type="dcterms:W3CDTF">2016-08-05T22:59:28Z</dcterms:modified>
</cp:coreProperties>
</file>