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0" r:id="rId7"/>
    <p:sldId id="271" r:id="rId8"/>
    <p:sldId id="256" r:id="rId9"/>
    <p:sldId id="263" r:id="rId10"/>
    <p:sldId id="262" r:id="rId11"/>
    <p:sldId id="264" r:id="rId12"/>
    <p:sldId id="265" r:id="rId13"/>
    <p:sldId id="273" r:id="rId14"/>
    <p:sldId id="272" r:id="rId15"/>
    <p:sldId id="266" r:id="rId16"/>
    <p:sldId id="267" r:id="rId17"/>
    <p:sldId id="274" r:id="rId18"/>
    <p:sldId id="275" r:id="rId19"/>
    <p:sldId id="268" r:id="rId20"/>
    <p:sldId id="269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884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8CED-188B-457A-8333-5256E4C03E1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C43A-D999-4CCA-BE7E-CE421017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8CED-188B-457A-8333-5256E4C03E1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C43A-D999-4CCA-BE7E-CE421017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8CED-188B-457A-8333-5256E4C03E1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C43A-D999-4CCA-BE7E-CE421017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8CED-188B-457A-8333-5256E4C03E1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C43A-D999-4CCA-BE7E-CE421017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8CED-188B-457A-8333-5256E4C03E1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C43A-D999-4CCA-BE7E-CE421017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8CED-188B-457A-8333-5256E4C03E1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C43A-D999-4CCA-BE7E-CE421017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8CED-188B-457A-8333-5256E4C03E1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C43A-D999-4CCA-BE7E-CE421017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4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8CED-188B-457A-8333-5256E4C03E1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C43A-D999-4CCA-BE7E-CE421017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8CED-188B-457A-8333-5256E4C03E1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C43A-D999-4CCA-BE7E-CE421017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8CED-188B-457A-8333-5256E4C03E1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C43A-D999-4CCA-BE7E-CE421017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8CED-188B-457A-8333-5256E4C03E1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C43A-D999-4CCA-BE7E-CE421017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8CED-188B-457A-8333-5256E4C03E1D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C43A-D999-4CCA-BE7E-CE421017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2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CTUIR Department of Natural Resources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Data Management Improvement Project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354989" cy="458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8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56475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3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5837"/>
            <a:ext cx="9144000" cy="559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39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17" y="533400"/>
            <a:ext cx="9144000" cy="536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8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5837"/>
            <a:ext cx="9144000" cy="559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51860"/>
            <a:ext cx="838200" cy="58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886200" y="3200400"/>
            <a:ext cx="12954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44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8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23"/>
            <a:ext cx="8839200" cy="68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1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" y="0"/>
            <a:ext cx="9181897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3993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23"/>
            <a:ext cx="8839200" cy="68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6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56806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5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63000" cy="424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3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86985" cy="539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1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\\gis-data01\GroupProjects\DNRAssessmentDocuments\CDMS\CTUIRExternalSystemsRelationship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4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4645" y="76200"/>
            <a:ext cx="5934710" cy="72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\\gis-data01\GroupProjects\DNRAssessmentDocuments\CDMS\DNR DMIP Impa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85203" cy="60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\\gis-data01\GroupProjects\DNRAssessmentDocuments\CDMS\CTUIRExternalSystemsRelationship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609600"/>
            <a:ext cx="3810000" cy="4648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4762"/>
            <a:ext cx="8991600" cy="336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4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957263"/>
            <a:ext cx="74104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4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" y="381001"/>
            <a:ext cx="9130871" cy="601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5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56475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6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</Words>
  <Application>Microsoft Office PowerPoint</Application>
  <PresentationFormat>On-screen Show (4:3)</PresentationFormat>
  <Paragraphs>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CTUIR Department of Natural Resources Data Management Improvement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Confederated Tribes of the Umatilla Indian Reservati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Burcham</dc:creator>
  <cp:lastModifiedBy>Ken Burcham</cp:lastModifiedBy>
  <cp:revision>13</cp:revision>
  <dcterms:created xsi:type="dcterms:W3CDTF">2014-02-27T22:48:15Z</dcterms:created>
  <dcterms:modified xsi:type="dcterms:W3CDTF">2014-03-17T16:40:20Z</dcterms:modified>
</cp:coreProperties>
</file>