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20/06/2022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20/06/2022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6/20/2022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39456" y="2955946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 e-Vehicle rental system(User and Admin) 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Case study of E-Vehicle User and Admin along with API Gateway, Swagger 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React as frontend, used HTML5 ,CSS ,ES6 and bootstrap for designing responsive web pages .  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chetana-raju.turankar@capgemini.com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8830982646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of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React and Java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https://github.com/CTURANKA</a:t>
            </a:r>
          </a:p>
          <a:p>
            <a:pPr marL="171450" indent="-171450"/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Electrical Engineering : 2018 - 2021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 API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 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Javascript,ES6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Gradle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Swagger,Eclipse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Proficient Communication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CHETANA RAJU TURANKAR</a:t>
            </a:r>
          </a:p>
          <a:p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FC0693F4-D153-4035-B011-7005F9887227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6" b="10086"/>
          <a:stretch>
            <a:fillRect/>
          </a:stretch>
        </p:blipFill>
        <p:spPr>
          <a:xfrm>
            <a:off x="382588" y="268288"/>
            <a:ext cx="1735137" cy="1735137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41121</TotalTime>
  <Words>202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turankar, Chetana raju</cp:lastModifiedBy>
  <cp:revision>131</cp:revision>
  <dcterms:created xsi:type="dcterms:W3CDTF">2017-12-08T05:27:40Z</dcterms:created>
  <dcterms:modified xsi:type="dcterms:W3CDTF">2022-06-20T16:30:15Z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