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6FF4-0FDC-4C45-AA76-69B9C8F57D4D}" type="datetimeFigureOut">
              <a:rPr lang="en-US" smtClean="0"/>
              <a:t>3/4/2016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027A-8405-482F-922C-76C3D281DFC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iden\Videos\HLXD1294.m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6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67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500446" y="1357282"/>
            <a:ext cx="6286512" cy="40005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00108"/>
            <a:ext cx="4671983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 whole is a shape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That hasn’t been cut</a:t>
            </a:r>
          </a:p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Into fractions at all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067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202908" y="1369200"/>
            <a:ext cx="5238755" cy="39290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571480"/>
            <a:ext cx="5000628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 half is a whole cut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With an even amount on</a:t>
            </a:r>
          </a:p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Each side once it has been cut in half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67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509496" y="1634116"/>
            <a:ext cx="5072066" cy="3804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662" y="1071546"/>
            <a:ext cx="331466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 quarter is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 half cut in half</a:t>
            </a:r>
          </a:p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again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67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188025" y="1598397"/>
            <a:ext cx="5357818" cy="4018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7224" y="1571612"/>
            <a:ext cx="302890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 8</a:t>
            </a:r>
            <a:r>
              <a:rPr lang="en-US" sz="5400" b="1" cap="none" spc="0" baseline="300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is a quarter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Cut in half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LXD1294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0166" y="857232"/>
            <a:ext cx="6572296" cy="4929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On-screen Show (4:3)</PresentationFormat>
  <Paragraphs>11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Caiden</dc:creator>
  <cp:lastModifiedBy>Caiden</cp:lastModifiedBy>
  <cp:revision>2</cp:revision>
  <dcterms:created xsi:type="dcterms:W3CDTF">2016-03-04T19:51:18Z</dcterms:created>
  <dcterms:modified xsi:type="dcterms:W3CDTF">2016-03-04T20:04:10Z</dcterms:modified>
</cp:coreProperties>
</file>