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5.png" ContentType="image/png"/>
  <Override PartName="/ppt/media/image4.png" ContentType="image/png"/>
  <Override PartName="/ppt/media/image3.jpeg" ContentType="image/jpeg"/>
  <Override PartName="/ppt/media/image6.png" ContentType="image/png"/>
  <Override PartName="/ppt/media/image2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6858000" cy="9144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514440" y="2677320"/>
            <a:ext cx="5829120" cy="90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6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640" cy="9143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46760" y="1428120"/>
            <a:ext cx="5677920" cy="690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70c0"/>
                </a:solidFill>
                <a:latin typeface="Arial Narrow"/>
              </a:rPr>
              <a:t>http://ctveloracing.com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70c0"/>
                </a:solidFill>
                <a:latin typeface="Arial Narrow"/>
              </a:rPr>
              <a:t>@ctveloracing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70c0"/>
                </a:solidFill>
                <a:latin typeface="Arial Narrow"/>
              </a:rPr>
              <a:t>Facebook.com/CTVeloRacing 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340920" y="2420280"/>
            <a:ext cx="3342960" cy="295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" name="Picture 2" descr=""/>
          <p:cNvPicPr/>
          <p:nvPr/>
        </p:nvPicPr>
        <p:blipFill>
          <a:blip r:embed="rId3"/>
          <a:srcRect l="0" t="0" r="0" b="10421"/>
          <a:stretch>
            <a:fillRect/>
          </a:stretch>
        </p:blipFill>
        <p:spPr>
          <a:xfrm>
            <a:off x="372240" y="2385000"/>
            <a:ext cx="3416760" cy="19130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65840" y="966960"/>
            <a:ext cx="5677920" cy="46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1200">
                <a:solidFill>
                  <a:srgbClr val="ffffff"/>
                </a:solidFill>
                <a:latin typeface="Arial Narrow"/>
              </a:rPr>
              <a:t>Cyclist, Twice National 100TT Champion, Engineer, Climber, Hill Walker, Husband and Father of two with a Passion For All Things Outdoors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465840" y="4716000"/>
            <a:ext cx="3218040" cy="34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u="sng">
                <a:solidFill>
                  <a:srgbClr val="ffffff"/>
                </a:solidFill>
                <a:latin typeface="Arial Narrow"/>
              </a:rPr>
              <a:t>Selected Racing Achievements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>
                <a:solidFill>
                  <a:srgbClr val="ffffff"/>
                </a:solidFill>
                <a:latin typeface="Arial Narrow"/>
              </a:rPr>
              <a:t>Cycling Time Trials 2015 National 100 mile Time trial Champion.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>
                <a:solidFill>
                  <a:srgbClr val="ffffff"/>
                </a:solidFill>
                <a:latin typeface="Arial Narrow"/>
              </a:rPr>
              <a:t>2</a:t>
            </a:r>
            <a:r>
              <a:rPr lang="en-GB" sz="1400" baseline="30000">
                <a:solidFill>
                  <a:srgbClr val="ffffff"/>
                </a:solidFill>
                <a:latin typeface="Arial Narrow"/>
              </a:rPr>
              <a:t>nd</a:t>
            </a:r>
            <a:r>
              <a:rPr lang="en-GB" sz="1400">
                <a:solidFill>
                  <a:srgbClr val="ffffff"/>
                </a:solidFill>
                <a:latin typeface="Arial Narrow"/>
              </a:rPr>
              <a:t> fastest 100 Mile Time trial of all time 3.21.31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>
                <a:solidFill>
                  <a:srgbClr val="ffffff"/>
                </a:solidFill>
                <a:latin typeface="Arial Narrow"/>
              </a:rPr>
              <a:t>Cycling Time Trials 2014 National 100 mile Time trial Champion.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>
                <a:solidFill>
                  <a:srgbClr val="ffffff"/>
                </a:solidFill>
                <a:latin typeface="Arial Narrow"/>
              </a:rPr>
              <a:t>7 Open Time trial Wins in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>
                <a:solidFill>
                  <a:srgbClr val="ff0000"/>
                </a:solidFill>
                <a:latin typeface="Arial Narrow"/>
              </a:rPr>
              <a:t>5</a:t>
            </a:r>
            <a:r>
              <a:rPr lang="en-GB" sz="1400" baseline="30000">
                <a:solidFill>
                  <a:srgbClr val="ff0000"/>
                </a:solidFill>
                <a:latin typeface="Arial Narrow"/>
              </a:rPr>
              <a:t>th</a:t>
            </a:r>
            <a:r>
              <a:rPr lang="en-GB" sz="1400">
                <a:solidFill>
                  <a:srgbClr val="ff0000"/>
                </a:solidFill>
                <a:latin typeface="Arial Narrow"/>
              </a:rPr>
              <a:t> Cycling Time Trails Circuit Championships 2014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1185120" y="82800"/>
            <a:ext cx="397296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GB" sz="5400">
                <a:solidFill>
                  <a:srgbClr val="ea8a42"/>
                </a:solidFill>
                <a:latin typeface="Arial Narrow"/>
              </a:rPr>
              <a:t>Charlie Taylor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4054680" y="2636280"/>
            <a:ext cx="2592000" cy="16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u="sng">
                <a:solidFill>
                  <a:srgbClr val="ffffff"/>
                </a:solidFill>
                <a:latin typeface="Arial Narrow"/>
              </a:rPr>
              <a:t>Objectives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>
                <a:solidFill>
                  <a:srgbClr val="ffffff"/>
                </a:solidFill>
                <a:latin typeface="Arial Narrow"/>
              </a:rPr>
              <a:t>Seeking Sponsorship to fulfil 2016 racing objectives. In return I can promote company brand  on the British Time trialling scene through racing, social media and website. I can get your brand noticed out there!! 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4069080" y="5076000"/>
            <a:ext cx="2487240" cy="193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u="sng">
                <a:solidFill>
                  <a:srgbClr val="ffffff"/>
                </a:solidFill>
                <a:latin typeface="Arial Narrow"/>
              </a:rPr>
              <a:t>2016 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200">
                <a:solidFill>
                  <a:srgbClr val="ffffff"/>
                </a:solidFill>
                <a:latin typeface="Arial Narrow"/>
              </a:rPr>
              <a:t>2016 Nation 100 mile TT championships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200">
                <a:solidFill>
                  <a:srgbClr val="ffffff"/>
                </a:solidFill>
                <a:latin typeface="Arial Narrow"/>
              </a:rPr>
              <a:t>2016 Nation 50 mile TT championships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200">
                <a:solidFill>
                  <a:srgbClr val="ffffff"/>
                </a:solidFill>
                <a:latin typeface="Arial Narrow"/>
              </a:rPr>
              <a:t>100 Mile Time Trial Competition record</a:t>
            </a:r>
            <a:endParaRPr/>
          </a:p>
        </p:txBody>
      </p:sp>
      <p:pic>
        <p:nvPicPr>
          <p:cNvPr id="9" name="Picture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33000" y="7236360"/>
            <a:ext cx="2505600" cy="1531440"/>
          </a:xfrm>
          <a:prstGeom prst="rect">
            <a:avLst/>
          </a:prstGeom>
          <a:ln>
            <a:noFill/>
          </a:ln>
        </p:spPr>
      </p:pic>
      <p:pic>
        <p:nvPicPr>
          <p:cNvPr id="10" name="Picture 6" descr=""/>
          <p:cNvPicPr/>
          <p:nvPr/>
        </p:nvPicPr>
        <p:blipFill>
          <a:blip r:embed="rId5"/>
          <a:srcRect l="0" t="882044" r="0" b="0"/>
          <a:stretch>
            <a:fillRect/>
          </a:stretch>
        </p:blipFill>
        <p:spPr>
          <a:xfrm>
            <a:off x="0" y="0"/>
            <a:ext cx="6857640" cy="609552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dt"/>
          </p:nvPr>
        </p:nvSpPr>
        <p:spPr>
          <a:xfrm>
            <a:off x="4286160" y="8475120"/>
            <a:ext cx="114264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GB" sz="1000">
                <a:solidFill>
                  <a:srgbClr val="ffffff"/>
                </a:solidFill>
                <a:latin typeface="Arial Narrow"/>
              </a:rPr>
              <a:t>11/09/15</a:t>
            </a:r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ftr"/>
          </p:nvPr>
        </p:nvSpPr>
        <p:spPr>
          <a:xfrm>
            <a:off x="457200" y="8475120"/>
            <a:ext cx="2171520" cy="4863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sldNum"/>
          </p:nvPr>
        </p:nvSpPr>
        <p:spPr>
          <a:xfrm>
            <a:off x="5657760" y="8475120"/>
            <a:ext cx="74268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66DE9D-7815-404D-96A1-F71B65316D1B}" type="slidenum">
              <a:rPr lang="en-GB" sz="1100">
                <a:solidFill>
                  <a:srgbClr val="ffffff"/>
                </a:solidFill>
                <a:latin typeface="Arial Narrow"/>
              </a:rPr>
              <a:t>&lt;number&gt;</a:t>
            </a:fld>
            <a:endParaRPr/>
          </a:p>
        </p:txBody>
      </p:sp>
      <p:sp>
        <p:nvSpPr>
          <p:cNvPr id="14" name="PlaceHolder 11"/>
          <p:cNvSpPr>
            <a:spLocks noGrp="1"/>
          </p:cNvSpPr>
          <p:nvPr>
            <p:ph type="title"/>
          </p:nvPr>
        </p:nvSpPr>
        <p:spPr>
          <a:xfrm>
            <a:off x="514440" y="2677320"/>
            <a:ext cx="5829120" cy="1959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Narrow"/>
              </a:rPr>
              <a:t>Click to edit the title text formatClick to edit Master title style</a:t>
            </a:r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00">
                <a:latin typeface="Arial Narrow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700">
                <a:latin typeface="Arial Narrow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 Narrow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40880" y="1431360"/>
            <a:ext cx="5367240" cy="584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1400">
                <a:solidFill>
                  <a:srgbClr val="ffffff"/>
                </a:solidFill>
                <a:latin typeface="Arial Narrow"/>
              </a:rPr>
              <a:t>Cyclist, twice National 100TT Champion, engineer, climber, hill walker, husband and father of two with a passion for all things outdoors</a:t>
            </a:r>
            <a:endParaRPr/>
          </a:p>
        </p:txBody>
      </p:sp>
      <p:pic>
        <p:nvPicPr>
          <p:cNvPr id="51" name="Picture 2" descr=""/>
          <p:cNvPicPr/>
          <p:nvPr/>
        </p:nvPicPr>
        <p:blipFill>
          <a:blip r:embed="rId1"/>
          <a:srcRect l="9836" t="0" r="0" b="18311"/>
          <a:stretch>
            <a:fillRect/>
          </a:stretch>
        </p:blipFill>
        <p:spPr>
          <a:xfrm>
            <a:off x="440640" y="2843640"/>
            <a:ext cx="2636640" cy="13575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5480" y="7200360"/>
            <a:ext cx="367452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ffffff"/>
                </a:solidFill>
                <a:latin typeface="Arial Narrow"/>
              </a:rPr>
              <a:t>Selected Race Achievements</a:t>
            </a:r>
            <a:endParaRPr/>
          </a:p>
        </p:txBody>
      </p:sp>
      <p:pic>
        <p:nvPicPr>
          <p:cNvPr id="5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13640" y="5402160"/>
            <a:ext cx="2376000" cy="161604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822600" y="251640"/>
            <a:ext cx="5132520" cy="118908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GB" sz="7200">
                <a:solidFill>
                  <a:srgbClr val="f2f2f2"/>
                </a:solidFill>
                <a:latin typeface="Arial Narrow"/>
              </a:rPr>
              <a:t>Charlie Taylor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3283200" y="2555640"/>
            <a:ext cx="3384000" cy="185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ffffff"/>
                </a:solidFill>
                <a:latin typeface="Arial Narrow"/>
              </a:rPr>
              <a:t>Objectives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solidFill>
                  <a:srgbClr val="ffffff"/>
                </a:solidFill>
                <a:latin typeface="Arial Narrow"/>
              </a:rPr>
              <a:t>To form partnerships with brands that will help me achieve my 2016 goals. In return I can offer promotion on the British TT scene through; race wins, social media and my website. I can get you noticed!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485280" y="5301000"/>
            <a:ext cx="329472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>
                <a:solidFill>
                  <a:srgbClr val="ffffff"/>
                </a:solidFill>
                <a:latin typeface="Arial Narrow"/>
              </a:rPr>
              <a:t>2016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CTT 100 mile TT championships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CTT 50 mile TT championships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100 mile TT competition record</a:t>
            </a:r>
            <a:endParaRPr/>
          </a:p>
        </p:txBody>
      </p:sp>
      <p:sp>
        <p:nvSpPr>
          <p:cNvPr id="57" name="CustomShape 6"/>
          <p:cNvSpPr/>
          <p:nvPr/>
        </p:nvSpPr>
        <p:spPr>
          <a:xfrm>
            <a:off x="716400" y="2016000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66cc"/>
                </a:solidFill>
                <a:latin typeface="Arial Narrow"/>
              </a:rPr>
              <a:t>charlie.taylor30@gmail.com</a:t>
            </a:r>
            <a:r>
              <a:rPr lang="en-GB" sz="1200">
                <a:solidFill>
                  <a:srgbClr val="0066cc"/>
                </a:solidFill>
                <a:latin typeface="Arial Narrow"/>
              </a:rPr>
              <a:t>
</a:t>
            </a:r>
            <a:r>
              <a:rPr lang="en-GB" sz="1200">
                <a:solidFill>
                  <a:srgbClr val="0066cc"/>
                </a:solidFill>
                <a:latin typeface="Arial Narrow"/>
              </a:rPr>
              <a:t>ctveloracing.com</a:t>
            </a:r>
            <a:endParaRPr/>
          </a:p>
        </p:txBody>
      </p:sp>
      <p:sp>
        <p:nvSpPr>
          <p:cNvPr id="58" name="CustomShape 7"/>
          <p:cNvSpPr/>
          <p:nvPr/>
        </p:nvSpPr>
        <p:spPr>
          <a:xfrm>
            <a:off x="4078440" y="2015640"/>
            <a:ext cx="189756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66cc"/>
                </a:solidFill>
                <a:latin typeface="Arial Narrow"/>
              </a:rPr>
              <a:t>@CTVeloRacing</a:t>
            </a:r>
            <a:r>
              <a:rPr lang="en-GB" sz="1200">
                <a:solidFill>
                  <a:srgbClr val="0066cc"/>
                </a:solidFill>
                <a:latin typeface="Arial Narrow"/>
              </a:rPr>
              <a:t>
</a:t>
            </a:r>
            <a:r>
              <a:rPr lang="en-GB" sz="1200">
                <a:solidFill>
                  <a:srgbClr val="0066cc"/>
                </a:solidFill>
                <a:latin typeface="Arial Narrow"/>
              </a:rPr>
              <a:t>facebook.com/CTVeloRacing</a:t>
            </a:r>
            <a:endParaRPr/>
          </a:p>
        </p:txBody>
      </p:sp>
      <p:sp>
        <p:nvSpPr>
          <p:cNvPr id="59" name="CustomShape 8"/>
          <p:cNvSpPr/>
          <p:nvPr/>
        </p:nvSpPr>
        <p:spPr>
          <a:xfrm>
            <a:off x="3384000" y="7452000"/>
            <a:ext cx="3674520" cy="122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2</a:t>
            </a:r>
            <a:r>
              <a:rPr lang="en-GB" baseline="30000">
                <a:solidFill>
                  <a:srgbClr val="ffffff"/>
                </a:solidFill>
                <a:latin typeface="Arial Narrow"/>
              </a:rPr>
              <a:t>nd</a:t>
            </a:r>
            <a:r>
              <a:rPr lang="en-GB">
                <a:solidFill>
                  <a:srgbClr val="ffffff"/>
                </a:solidFill>
                <a:latin typeface="Arial Narrow"/>
              </a:rPr>
              <a:t> fastest ever 100 mile TT 3:21:31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7 Open TT wins in 2015</a:t>
            </a:r>
            <a:endParaRPr/>
          </a:p>
        </p:txBody>
      </p:sp>
      <p:sp>
        <p:nvSpPr>
          <p:cNvPr id="60" name="CustomShape 9"/>
          <p:cNvSpPr/>
          <p:nvPr/>
        </p:nvSpPr>
        <p:spPr>
          <a:xfrm>
            <a:off x="104400" y="7441200"/>
            <a:ext cx="367452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2015 CTT 100 mile TT Champion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 Narrow"/>
              </a:rPr>
              <a:t>2014 CTT 100 mile TT Champion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