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592"/>
    <a:srgbClr val="4A0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7"/>
    <p:restoredTop sz="96327"/>
  </p:normalViewPr>
  <p:slideViewPr>
    <p:cSldViewPr snapToGrid="0">
      <p:cViewPr varScale="1">
        <p:scale>
          <a:sx n="142" d="100"/>
          <a:sy n="142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ED7A-E0CC-A14D-8702-3DBB30C4345D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2B09-6666-2149-A7EC-89A035875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8640"/>
            <a:ext cx="77724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13953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43C82-9B9B-AC4F-98CD-0ADC587116F3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78AE4-2A10-5F42-AC8C-4BD01A79A0D1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5C519-8308-2748-8B0B-F7B055AE4297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0997E-0CDD-7541-9D88-20A562751868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2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53AD8-5CA7-3F49-B495-B884AFEE8A16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51CFE-5FBC-BA47-8777-CE847435DFFA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5583E-7D50-3C4A-8A37-9B3FE7B04D6C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769E5-24F5-8F43-8EA5-E948B75DD02E}" type="datetime1">
              <a:rPr lang="en-US" smtClean="0"/>
              <a:t>2/14/24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1454154"/>
            <a:ext cx="9144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1995" y="4554495"/>
            <a:ext cx="272000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56C3-2019-B406-B923-FB0A68BB94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357" y="1769441"/>
            <a:ext cx="3478626" cy="914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87735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B1BC2-7DC9-274F-9AA5-41AD410B73E8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9541A-B732-0842-A74F-0C72DB237063}" type="datetime1">
              <a:rPr lang="en-US" smtClean="0"/>
              <a:t>2/14/24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BA72-28C9-9A46-8637-8A409BF0CACF}" type="datetime1">
              <a:rPr lang="en-US" smtClean="0"/>
              <a:t>2/14/24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2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A4BC-FC40-B844-8CA3-66DD08AD127A}" type="datetime1">
              <a:rPr lang="en-US" smtClean="0"/>
              <a:t>2/14/24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81634-E977-7043-B341-F77FCA8D6817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2C96D-D083-B04B-BE8C-D38697A2B148}" type="datetime1">
              <a:rPr lang="en-US" smtClean="0"/>
              <a:t>2/14/24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3BC7800-B276-A64A-8AB0-19972C98F17B}" type="datetime1">
              <a:rPr lang="en-US" smtClean="0"/>
              <a:t>2/14/24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28AA-0FBE-04D8-96C4-38245BFE1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BC452-2B2D-4342-E884-29E19AC5A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C7AF0-D6A8-172A-7276-4C978F38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8455"/>
      </p:ext>
    </p:extLst>
  </p:cSld>
  <p:clrMapOvr>
    <a:masterClrMapping/>
  </p:clrMapOvr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TV-style" id="{76D76506-A0BC-8D4F-A42C-BBF50ED27964}" vid="{B20F4F62-1BD5-CD4F-87A9-C146A9A14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1_SBE10</Template>
  <TotalTime>960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1_SBE10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Use Case Questions</dc:title>
  <dc:creator>chris volinsky</dc:creator>
  <cp:lastModifiedBy>chris volinsky</cp:lastModifiedBy>
  <cp:revision>2</cp:revision>
  <dcterms:created xsi:type="dcterms:W3CDTF">2024-01-31T03:24:14Z</dcterms:created>
  <dcterms:modified xsi:type="dcterms:W3CDTF">2024-02-15T14:07:06Z</dcterms:modified>
</cp:coreProperties>
</file>