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8640"/>
            <a:ext cx="10363200" cy="1470025"/>
          </a:xfrm>
        </p:spPr>
        <p:txBody>
          <a:bodyPr/>
          <a:lstStyle>
            <a:lvl1pPr>
              <a:defRPr>
                <a:solidFill>
                  <a:srgbClr val="600592"/>
                </a:solidFill>
              </a:defRPr>
            </a:lvl1pPr>
          </a:lstStyle>
          <a:p>
            <a:r>
              <a:rPr lang="en-US" dirty="0"/>
              <a:t>Topic Num - Name of 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139536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Data Science for Business</a:t>
            </a:r>
          </a:p>
          <a:p>
            <a:endParaRPr lang="en-US" dirty="0"/>
          </a:p>
          <a:p>
            <a:r>
              <a:rPr lang="en-US" dirty="0"/>
              <a:t>Chris Volinsky</a:t>
            </a:r>
          </a:p>
          <a:p>
            <a:r>
              <a:rPr lang="en-US" dirty="0"/>
              <a:t>NYU Stern School of Business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4D675-817C-D2B8-A095-F0294E39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39" y="3429000"/>
            <a:ext cx="6431721" cy="2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3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6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4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4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116E0C90-514F-E1AB-C247-966E1AD7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861931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75125-7C05-15FA-5541-A1CBF69CEB14}"/>
              </a:ext>
            </a:extLst>
          </p:cNvPr>
          <p:cNvSpPr txBox="1">
            <a:spLocks/>
          </p:cNvSpPr>
          <p:nvPr/>
        </p:nvSpPr>
        <p:spPr bwMode="auto">
          <a:xfrm>
            <a:off x="0" y="1454155"/>
            <a:ext cx="12192000" cy="13366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6005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Tx/>
              <a:buNone/>
            </a:pPr>
            <a:endParaRPr lang="en-US" sz="3300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4B56B-BD9C-8550-2E67-7573EFC8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61" y="4554495"/>
            <a:ext cx="3626679" cy="1532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56C3-2019-B406-B923-FB0A68BB94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476" y="1769441"/>
            <a:ext cx="4638168" cy="914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5213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0C1E545A-8684-E274-1BDD-2502E7C0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861931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3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73709BB1-05FC-92CD-8075-AC4198DE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861931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4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6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36525"/>
            <a:ext cx="10972800" cy="7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1899"/>
            <a:ext cx="10972800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89A520AA-19F2-ED4A-9168-26018BC19D8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270A56FA-86E3-F44B-997A-8F9D00AE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9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60059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93DD-5C53-F246-B090-6532676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PNAS/Facebook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FB65-3725-D352-D33F-0CD4238C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How </a:t>
            </a:r>
            <a:r>
              <a:rPr lang="en-US" dirty="0"/>
              <a:t>was the model fit?</a:t>
            </a:r>
          </a:p>
          <a:p>
            <a:pPr lvl="1"/>
            <a:r>
              <a:rPr lang="en-US" dirty="0"/>
              <a:t>What training data / target was used</a:t>
            </a:r>
          </a:p>
          <a:p>
            <a:pPr lvl="1"/>
            <a:r>
              <a:rPr lang="en-US" dirty="0"/>
              <a:t>What predictive model did they use (for binary and numeric targets)?</a:t>
            </a:r>
          </a:p>
          <a:p>
            <a:pPr lvl="1"/>
            <a:r>
              <a:rPr lang="en-US" dirty="0"/>
              <a:t>What evaluation metric did they use (for binary and numeric targets)?</a:t>
            </a:r>
          </a:p>
          <a:p>
            <a:r>
              <a:rPr lang="en-US" dirty="0"/>
              <a:t>Are you at all surprised by their “accuracy”? </a:t>
            </a:r>
          </a:p>
          <a:p>
            <a:pPr lvl="1"/>
            <a:r>
              <a:rPr lang="en-US" dirty="0"/>
              <a:t>Come up with one ”fun fact” from the paper or the supplements</a:t>
            </a:r>
          </a:p>
          <a:p>
            <a:r>
              <a:rPr lang="en-US" dirty="0"/>
              <a:t>Is there a valid business reason for this analysis? Is there a downside?</a:t>
            </a:r>
          </a:p>
          <a:p>
            <a:pPr lvl="1"/>
            <a:r>
              <a:rPr lang="en-US" dirty="0"/>
              <a:t>(perhaps re-read and reflect on the last sentence)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59469"/>
      </p:ext>
    </p:extLst>
  </p:cSld>
  <p:clrMapOvr>
    <a:masterClrMapping/>
  </p:clrMapOvr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E0D30"/>
          </a:buClr>
          <a:buSzTx/>
          <a:buFontTx/>
          <a:buChar char="•"/>
          <a:tabLst/>
          <a:defRPr kumimoji="0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algn="l">
          <a:buNone/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TV-style" id="{76D76506-A0BC-8D4F-A42C-BBF50ED27964}" vid="{B20F4F62-1BD5-CD4F-87A9-C146A9A146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CTV-style</Template>
  <TotalTime>14</TotalTime>
  <Words>92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Times New Roman</vt:lpstr>
      <vt:lpstr>1_SBE10</vt:lpstr>
      <vt:lpstr>PNAS/Facebook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volinsky</dc:creator>
  <cp:lastModifiedBy>chris volinsky</cp:lastModifiedBy>
  <cp:revision>1</cp:revision>
  <dcterms:created xsi:type="dcterms:W3CDTF">2024-11-06T14:17:14Z</dcterms:created>
  <dcterms:modified xsi:type="dcterms:W3CDTF">2024-11-06T14:31:34Z</dcterms:modified>
</cp:coreProperties>
</file>