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0592"/>
    <a:srgbClr val="4A0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/>
    <p:restoredTop sz="91429"/>
  </p:normalViewPr>
  <p:slideViewPr>
    <p:cSldViewPr snapToGrid="0">
      <p:cViewPr varScale="1">
        <p:scale>
          <a:sx n="117" d="100"/>
          <a:sy n="117" d="100"/>
        </p:scale>
        <p:origin x="1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ED7A-E0CC-A14D-8702-3DBB30C4345D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2B09-6666-2149-A7EC-89A035875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accurate did their model have to be?</a:t>
            </a:r>
          </a:p>
          <a:p>
            <a:endParaRPr lang="en-US" dirty="0"/>
          </a:p>
          <a:p>
            <a:r>
              <a:rPr lang="en-US" dirty="0"/>
              <a:t>As a customer if you knew this was happening how much would it concern you? </a:t>
            </a:r>
          </a:p>
          <a:p>
            <a:endParaRPr lang="en-US" dirty="0"/>
          </a:p>
          <a:p>
            <a:r>
              <a:rPr lang="en-US" dirty="0"/>
              <a:t>”</a:t>
            </a:r>
            <a:r>
              <a:rPr lang="en-US" dirty="0" err="1"/>
              <a:t>Mathemeticians</a:t>
            </a:r>
            <a:r>
              <a:rPr lang="en-US" dirty="0"/>
              <a:t> are suddenly sexy”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30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8640"/>
            <a:ext cx="7772400" cy="1470025"/>
          </a:xfrm>
        </p:spPr>
        <p:txBody>
          <a:bodyPr/>
          <a:lstStyle>
            <a:lvl1pPr>
              <a:defRPr>
                <a:solidFill>
                  <a:srgbClr val="600592"/>
                </a:solidFill>
              </a:defRPr>
            </a:lvl1pPr>
          </a:lstStyle>
          <a:p>
            <a:r>
              <a:rPr lang="en-US" dirty="0"/>
              <a:t>Topic Num - Name of 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13953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Data Science for Business</a:t>
            </a:r>
          </a:p>
          <a:p>
            <a:endParaRPr lang="en-US" dirty="0"/>
          </a:p>
          <a:p>
            <a:r>
              <a:rPr lang="en-US" dirty="0"/>
              <a:t>Chris Volinsky</a:t>
            </a:r>
          </a:p>
          <a:p>
            <a:r>
              <a:rPr lang="en-US" dirty="0"/>
              <a:t>NYU Stern School of Business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43C82-9B9B-AC4F-98CD-0ADC587116F3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14D675-817C-D2B8-A095-F0294E39F3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1504" y="3429000"/>
            <a:ext cx="4823791" cy="27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78AE4-2A10-5F42-AC8C-4BD01A79A0D1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7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5C519-8308-2748-8B0B-F7B055AE4297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9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9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0997E-0CDD-7541-9D88-20A562751868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2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53AD8-5CA7-3F49-B495-B884AFEE8A16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79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4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51CFE-5FBC-BA47-8777-CE847435DFFA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5583E-7D50-3C4A-8A37-9B3FE7B04D6C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116E0C90-514F-E1AB-C247-966E1AD79D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3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769E5-24F5-8F43-8EA5-E948B75DD02E}" type="datetime1">
              <a:rPr lang="en-US" smtClean="0"/>
              <a:t>9/18/24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775125-7C05-15FA-5541-A1CBF69CEB1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1454154"/>
            <a:ext cx="9144000" cy="133667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6005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ClrTx/>
              <a:buNone/>
            </a:pPr>
            <a:endParaRPr lang="en-US" kern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D4B56B-BD9C-8550-2E67-7573EFC8A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1995" y="4554495"/>
            <a:ext cx="2720009" cy="15322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56C3-2019-B406-B923-FB0A68BB94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357" y="1769441"/>
            <a:ext cx="3478626" cy="9144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87735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B1BC2-7DC9-274F-9AA5-41AD410B73E8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0C1E545A-8684-E274-1BDD-2502E7C00A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5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9541A-B732-0842-A74F-0C72DB237063}" type="datetime1">
              <a:rPr lang="en-US" smtClean="0"/>
              <a:t>9/18/24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BA72-28C9-9A46-8637-8A409BF0CACF}" type="datetime1">
              <a:rPr lang="en-US" smtClean="0"/>
              <a:t>9/18/24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73709BB1-05FC-92CD-8075-AC4198DEDB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2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BA4BC-FC40-B844-8CA3-66DD08AD127A}" type="datetime1">
              <a:rPr lang="en-US" smtClean="0"/>
              <a:t>9/18/24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81634-E977-7043-B341-F77FCA8D6817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2C96D-D083-B04B-BE8C-D38697A2B148}" type="datetime1">
              <a:rPr lang="en-US" smtClean="0"/>
              <a:t>9/18/24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7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6525"/>
            <a:ext cx="8229600" cy="72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1899"/>
            <a:ext cx="8229600" cy="481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C3BC7800-B276-A64A-8AB0-19972C98F17B}" type="datetime1">
              <a:rPr lang="en-US" smtClean="0"/>
              <a:t>9/18/24</a:t>
            </a:fld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60059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046681-DFA1-76C9-60BB-CBA62A1C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9214"/>
          </a:xfrm>
        </p:spPr>
        <p:txBody>
          <a:bodyPr/>
          <a:lstStyle/>
          <a:p>
            <a:r>
              <a:rPr lang="en-US" dirty="0"/>
              <a:t>Target Use Case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90151-B352-4943-6731-38CC1B96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6104"/>
            <a:ext cx="8382000" cy="5808239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What was the business problem / data science task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big and small questions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How do you think Target collected training data for this model?  How did they measure accuracy?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What were the errors (false positive and negative) and risks of each type of error.   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Discuss the ethical considerations. Where should the line be drawn in targeted marketing? 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What expectations should customers have for data privacy?  Do we need more laws and regulation around this? 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74151"/>
                </a:solidFill>
                <a:effectLst/>
              </a:rPr>
              <a:t>What could Target have done differently in this scenario? Discuss how the company could have achieved its business objectives while also respecting customer privacy and ethical considerations.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C7AF0-D6A8-172A-7276-4C978F384B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 descr="Target logos">
            <a:extLst>
              <a:ext uri="{FF2B5EF4-FFF2-40B4-BE49-F238E27FC236}">
                <a16:creationId xmlns:a16="http://schemas.microsoft.com/office/drawing/2014/main" id="{7D8C8B6C-9DF6-B3BE-AFCF-A60A3991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57" y="52614"/>
            <a:ext cx="722086" cy="72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arget logos">
            <a:extLst>
              <a:ext uri="{FF2B5EF4-FFF2-40B4-BE49-F238E27FC236}">
                <a16:creationId xmlns:a16="http://schemas.microsoft.com/office/drawing/2014/main" id="{7BE70491-EB11-8FD0-68B4-83D4FBC29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1" y="52614"/>
            <a:ext cx="722086" cy="722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528455"/>
      </p:ext>
    </p:extLst>
  </p:cSld>
  <p:clrMapOvr>
    <a:masterClrMapping/>
  </p:clrMapOvr>
</p:sld>
</file>

<file path=ppt/theme/theme1.xml><?xml version="1.0" encoding="utf-8"?>
<a:theme xmlns:a="http://schemas.openxmlformats.org/drawingml/2006/main" name="1_SBE10">
  <a:themeElements>
    <a:clrScheme name="1_SBE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BE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E0D30"/>
          </a:buClr>
          <a:buSzTx/>
          <a:buFontTx/>
          <a:buChar char="•"/>
          <a:tabLst/>
          <a:defRPr kumimoji="0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indent="0" algn="l">
          <a:buNone/>
          <a:defRPr sz="20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>
    <a:extraClrScheme>
      <a:clrScheme name="1_SBE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TV-style" id="{76D76506-A0BC-8D4F-A42C-BBF50ED27964}" vid="{B20F4F62-1BD5-CD4F-87A9-C146A9A146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1_SBE10</Template>
  <TotalTime>1430</TotalTime>
  <Words>148</Words>
  <Application>Microsoft Macintosh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Times New Roman</vt:lpstr>
      <vt:lpstr>1_SBE10</vt:lpstr>
      <vt:lpstr>Target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Use Case Questions</dc:title>
  <dc:creator>chris volinsky</dc:creator>
  <cp:lastModifiedBy>chris volinsky</cp:lastModifiedBy>
  <cp:revision>3</cp:revision>
  <dcterms:created xsi:type="dcterms:W3CDTF">2024-01-31T03:24:14Z</dcterms:created>
  <dcterms:modified xsi:type="dcterms:W3CDTF">2024-09-18T19:45:22Z</dcterms:modified>
</cp:coreProperties>
</file>