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0592"/>
    <a:srgbClr val="4A0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22"/>
    <p:restoredTop sz="79456"/>
  </p:normalViewPr>
  <p:slideViewPr>
    <p:cSldViewPr snapToGrid="0">
      <p:cViewPr varScale="1">
        <p:scale>
          <a:sx n="100" d="100"/>
          <a:sy n="100" d="100"/>
        </p:scale>
        <p:origin x="1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3/6/24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have used Zillow?  </a:t>
            </a:r>
          </a:p>
          <a:p>
            <a:r>
              <a:rPr lang="en-US" dirty="0"/>
              <a:t>Zillow is actually a disrupter, and a revolutionary example of the power of data…</a:t>
            </a:r>
          </a:p>
          <a:p>
            <a:r>
              <a:rPr lang="en-US" dirty="0"/>
              <a:t>Their use of data science led them to be a leader in the space…competitive advantage Zillow that house! </a:t>
            </a:r>
          </a:p>
          <a:p>
            <a:endParaRPr lang="en-US" dirty="0"/>
          </a:p>
          <a:p>
            <a:r>
              <a:rPr lang="en-US" dirty="0"/>
              <a:t>what did they actually do? </a:t>
            </a:r>
          </a:p>
          <a:p>
            <a:endParaRPr lang="en-US" dirty="0"/>
          </a:p>
          <a:p>
            <a:r>
              <a:rPr lang="en-US" dirty="0"/>
              <a:t>Low margin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Also had logistical issues - Logistical issues - Zillow had a hard time finding contractors to fix houses.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Didn’t have a risk management strategy…for a big bet like this, need a plan for when things don’t go your way. </a:t>
            </a:r>
          </a:p>
          <a:p>
            <a:endParaRPr lang="en-US" dirty="0"/>
          </a:p>
          <a:p>
            <a:r>
              <a:rPr lang="en-US" dirty="0"/>
              <a:t>Model accounted for micro factors but didn’t model macro factors well (hadn’t seen a downturn in a long time)</a:t>
            </a:r>
          </a:p>
          <a:p>
            <a:r>
              <a:rPr lang="en-US" dirty="0"/>
              <a:t>Continued to go all in even with evidence of trouble. </a:t>
            </a:r>
          </a:p>
          <a:p>
            <a:r>
              <a:rPr lang="en-US" dirty="0"/>
              <a:t>Errors not independent.  Market is cool. </a:t>
            </a:r>
          </a:p>
          <a:p>
            <a:r>
              <a:rPr lang="en-US" dirty="0"/>
              <a:t>Past does not always predict the future</a:t>
            </a:r>
          </a:p>
          <a:p>
            <a:endParaRPr lang="en-US" dirty="0"/>
          </a:p>
          <a:p>
            <a:r>
              <a:rPr lang="en-US" dirty="0"/>
              <a:t>They went all in – maybe test it out slower..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35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3/6/24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3/6/24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3/6/24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3/6/24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3/6/24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3/6/24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3/6/24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769E5-24F5-8F43-8EA5-E948B75DD02E}" type="datetime1">
              <a:rPr lang="en-US" smtClean="0"/>
              <a:t>3/6/24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357" y="1769441"/>
            <a:ext cx="3478626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87735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3/6/24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3/6/24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3/6/24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2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3/6/24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3/6/24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3/6/24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3/6/24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07853C-4C34-BBD4-FDAD-D4FDAFE8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Zillow Use Case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539C02-E062-6EFE-3D39-5C8F27FFF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was the business problem Zillow was trying to solve?</a:t>
            </a:r>
          </a:p>
          <a:p>
            <a:pPr lvl="1"/>
            <a:r>
              <a:rPr lang="en-US" dirty="0"/>
              <a:t>Big problem / small problem</a:t>
            </a:r>
          </a:p>
          <a:p>
            <a:r>
              <a:rPr lang="en-US" dirty="0"/>
              <a:t>How was this new product supposed to work? </a:t>
            </a:r>
          </a:p>
          <a:p>
            <a:r>
              <a:rPr lang="en-US" dirty="0"/>
              <a:t>Think about the data science (AI) aspects of what they did</a:t>
            </a:r>
          </a:p>
          <a:p>
            <a:pPr lvl="1"/>
            <a:r>
              <a:rPr lang="en-US" dirty="0"/>
              <a:t>What were the target/features? </a:t>
            </a:r>
          </a:p>
          <a:p>
            <a:pPr lvl="1"/>
            <a:r>
              <a:rPr lang="en-US" dirty="0"/>
              <a:t>Cost of false positive / false negative </a:t>
            </a:r>
          </a:p>
          <a:p>
            <a:pPr lvl="1"/>
            <a:r>
              <a:rPr lang="en-US" dirty="0"/>
              <a:t>What models might they have used</a:t>
            </a:r>
          </a:p>
          <a:p>
            <a:pPr lvl="1"/>
            <a:r>
              <a:rPr lang="en-US" dirty="0"/>
              <a:t>How did they evaluate it? </a:t>
            </a:r>
          </a:p>
          <a:p>
            <a:r>
              <a:rPr lang="en-US" dirty="0"/>
              <a:t>What went wrong and how did data science play a role</a:t>
            </a:r>
          </a:p>
          <a:p>
            <a:endParaRPr lang="en-US" dirty="0"/>
          </a:p>
          <a:p>
            <a:r>
              <a:rPr lang="en-US" dirty="0"/>
              <a:t>Do you think this is too hard to do well?  Or that Zillow just did a bad job executing?  </a:t>
            </a:r>
          </a:p>
          <a:p>
            <a:endParaRPr lang="en-US" dirty="0"/>
          </a:p>
          <a:p>
            <a:r>
              <a:rPr lang="en-US" dirty="0"/>
              <a:t>What could they have done better to make success more likely?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C7AF0-D6A8-172A-7276-4C978F384B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28455"/>
      </p:ext>
    </p:extLst>
  </p:cSld>
  <p:clrMapOvr>
    <a:masterClrMapping/>
  </p:clrMapOvr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1_SBE10</Template>
  <TotalTime>2599</TotalTime>
  <Words>266</Words>
  <Application>Microsoft Macintosh PowerPoint</Application>
  <PresentationFormat>On-screen Show (4:3)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Tahoma</vt:lpstr>
      <vt:lpstr>Times New Roman</vt:lpstr>
      <vt:lpstr>1_SBE10</vt:lpstr>
      <vt:lpstr>Zillow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Target Use Case Questions</dc:title>
  <dc:creator>chris volinsky</dc:creator>
  <cp:lastModifiedBy>chris volinsky</cp:lastModifiedBy>
  <cp:revision>5</cp:revision>
  <dcterms:created xsi:type="dcterms:W3CDTF">2024-01-31T03:24:14Z</dcterms:created>
  <dcterms:modified xsi:type="dcterms:W3CDTF">2024-03-07T17:26:41Z</dcterms:modified>
</cp:coreProperties>
</file>