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 varScale="1">
        <p:scale>
          <a:sx n="96" d="100"/>
          <a:sy n="96" d="100"/>
        </p:scale>
        <p:origin x="20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8640"/>
            <a:ext cx="10363200" cy="1470025"/>
          </a:xfrm>
        </p:spPr>
        <p:txBody>
          <a:bodyPr/>
          <a:lstStyle>
            <a:lvl1pPr>
              <a:defRPr>
                <a:solidFill>
                  <a:srgbClr val="600592"/>
                </a:solidFill>
              </a:defRPr>
            </a:lvl1pPr>
          </a:lstStyle>
          <a:p>
            <a:r>
              <a:rPr lang="en-US" dirty="0"/>
              <a:t>Topic Num - Name of Topic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139536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Data Science for Business</a:t>
            </a:r>
          </a:p>
          <a:p>
            <a:endParaRPr lang="en-US" dirty="0"/>
          </a:p>
          <a:p>
            <a:r>
              <a:rPr lang="en-US" dirty="0"/>
              <a:t>Chris Volinsky</a:t>
            </a:r>
          </a:p>
          <a:p>
            <a:r>
              <a:rPr lang="en-US" dirty="0"/>
              <a:t>NYU Stern School of Business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42435-98D8-2940-B34F-1C837B41131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8D22A-8973-FA4B-9D73-7645A90B586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14D675-817C-D2B8-A095-F0294E39F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39" y="3429000"/>
            <a:ext cx="6431721" cy="27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2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42435-98D8-2940-B34F-1C837B41131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8D22A-8973-FA4B-9D73-7645A90B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42435-98D8-2940-B34F-1C837B41131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8D22A-8973-FA4B-9D73-7645A90B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6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42435-98D8-2940-B34F-1C837B41131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8D22A-8973-FA4B-9D73-7645A90B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08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42435-98D8-2940-B34F-1C837B41131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8D22A-8973-FA4B-9D73-7645A90B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06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4"/>
            <a:ext cx="109728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42435-98D8-2940-B34F-1C837B41131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8D22A-8973-FA4B-9D73-7645A90B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7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42435-98D8-2940-B34F-1C837B41131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8D22A-8973-FA4B-9D73-7645A90B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6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A8D22A-8973-FA4B-9D73-7645A90B586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116E0C90-514F-E1AB-C247-966E1AD79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861931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3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42435-98D8-2940-B34F-1C837B41131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8D22A-8973-FA4B-9D73-7645A90B58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775125-7C05-15FA-5541-A1CBF69CEB14}"/>
              </a:ext>
            </a:extLst>
          </p:cNvPr>
          <p:cNvSpPr txBox="1">
            <a:spLocks/>
          </p:cNvSpPr>
          <p:nvPr/>
        </p:nvSpPr>
        <p:spPr bwMode="auto">
          <a:xfrm>
            <a:off x="0" y="1454155"/>
            <a:ext cx="12192000" cy="133667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6005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ClrTx/>
              <a:buNone/>
            </a:pPr>
            <a:endParaRPr lang="en-US" sz="3300" kern="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D4B56B-BD9C-8550-2E67-7573EFC8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661" y="4554495"/>
            <a:ext cx="3626679" cy="15322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56C3-2019-B406-B923-FB0A68BB94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476" y="1769441"/>
            <a:ext cx="4638168" cy="9144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218567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42435-98D8-2940-B34F-1C837B41131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8D22A-8973-FA4B-9D73-7645A90B58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0C1E545A-8684-E274-1BDD-2502E7C0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861931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5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42435-98D8-2940-B34F-1C837B41131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8D22A-8973-FA4B-9D73-7645A90B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42435-98D8-2940-B34F-1C837B41131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8D22A-8973-FA4B-9D73-7645A90B586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73709BB1-05FC-92CD-8075-AC4198DED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861931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6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42435-98D8-2940-B34F-1C837B41131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8D22A-8973-FA4B-9D73-7645A90B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0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42435-98D8-2940-B34F-1C837B41131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8D22A-8973-FA4B-9D73-7645A90B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2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42435-98D8-2940-B34F-1C837B41131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8D22A-8973-FA4B-9D73-7645A90B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36525"/>
            <a:ext cx="10972800" cy="72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21899"/>
            <a:ext cx="10972800" cy="481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C7342435-98D8-2940-B34F-1C837B411318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C6A8D22A-8973-FA4B-9D73-7645A90B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7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60059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F66D0-4F8A-D054-B4FA-E3AA5708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2B253D-5187-766F-5832-9A52D252B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1" y="1130488"/>
            <a:ext cx="6096000" cy="4597023"/>
          </a:xfrm>
        </p:spPr>
        <p:txBody>
          <a:bodyPr/>
          <a:lstStyle/>
          <a:p>
            <a:r>
              <a:rPr lang="en-US" dirty="0"/>
              <a:t>Class is too fast</a:t>
            </a:r>
          </a:p>
          <a:p>
            <a:pPr lvl="1"/>
            <a:r>
              <a:rPr lang="en-US" dirty="0"/>
              <a:t>And too slow</a:t>
            </a:r>
          </a:p>
          <a:p>
            <a:pPr lvl="1"/>
            <a:r>
              <a:rPr lang="en-US" dirty="0"/>
              <a:t>(early content too slow)</a:t>
            </a:r>
          </a:p>
          <a:p>
            <a:r>
              <a:rPr lang="en-US" dirty="0"/>
              <a:t>More python</a:t>
            </a:r>
          </a:p>
          <a:p>
            <a:pPr lvl="1"/>
            <a:r>
              <a:rPr lang="en-US" dirty="0"/>
              <a:t>Smaller (more?) HW and small examples</a:t>
            </a:r>
          </a:p>
          <a:p>
            <a:r>
              <a:rPr lang="en-US" dirty="0"/>
              <a:t>More hands on</a:t>
            </a:r>
          </a:p>
          <a:p>
            <a:pPr lvl="1"/>
            <a:r>
              <a:rPr lang="en-US" dirty="0"/>
              <a:t>Modules are (mostly) popular</a:t>
            </a:r>
          </a:p>
          <a:p>
            <a:r>
              <a:rPr lang="en-US" dirty="0"/>
              <a:t>Class discussions are (mostly) popular</a:t>
            </a:r>
          </a:p>
          <a:p>
            <a:r>
              <a:rPr lang="en-US" dirty="0"/>
              <a:t>Quiz – not enough time, too long</a:t>
            </a:r>
          </a:p>
          <a:p>
            <a:r>
              <a:rPr lang="en-US" dirty="0"/>
              <a:t>More guidance on project</a:t>
            </a:r>
          </a:p>
          <a:p>
            <a:r>
              <a:rPr lang="en-US" dirty="0"/>
              <a:t>Textbooks – meh.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BE CAREFUL WHAT YOU ASK FOR YOU WILL GET IT - Tough ...">
            <a:extLst>
              <a:ext uri="{FF2B5EF4-FFF2-40B4-BE49-F238E27FC236}">
                <a16:creationId xmlns:a16="http://schemas.microsoft.com/office/drawing/2014/main" id="{D724E637-8B62-AE2B-0F01-80259A68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75" y="1722222"/>
            <a:ext cx="3636336" cy="309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05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theme/theme1.xml><?xml version="1.0" encoding="utf-8"?>
<a:theme xmlns:a="http://schemas.openxmlformats.org/drawingml/2006/main" name="1_SBE10">
  <a:themeElements>
    <a:clrScheme name="1_SBE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BE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E0D30"/>
          </a:buClr>
          <a:buSzTx/>
          <a:buFontTx/>
          <a:buChar char="•"/>
          <a:tabLst/>
          <a:defRPr kumimoji="0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ln>
          <a:headEnd type="none" w="med" len="med"/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indent="0" algn="l">
          <a:buNone/>
          <a:defRPr sz="2000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>
    <a:extraClrScheme>
      <a:clrScheme name="1_SBE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TV-style" id="{76D76506-A0BC-8D4F-A42C-BBF50ED27964}" vid="{B20F4F62-1BD5-CD4F-87A9-C146A9A146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CTV-style</Template>
  <TotalTime>6</TotalTime>
  <Words>57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Times New Roman</vt:lpstr>
      <vt:lpstr>1_SBE10</vt:lpstr>
      <vt:lpstr>Class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volinsky</dc:creator>
  <cp:lastModifiedBy>chris volinsky</cp:lastModifiedBy>
  <cp:revision>2</cp:revision>
  <dcterms:created xsi:type="dcterms:W3CDTF">2024-10-28T13:26:11Z</dcterms:created>
  <dcterms:modified xsi:type="dcterms:W3CDTF">2024-10-28T13:32:38Z</dcterms:modified>
</cp:coreProperties>
</file>