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96"/>
    <p:restoredTop sz="94626"/>
  </p:normalViewPr>
  <p:slideViewPr>
    <p:cSldViewPr snapToGrid="0">
      <p:cViewPr varScale="1">
        <p:scale>
          <a:sx n="129" d="100"/>
          <a:sy n="129" d="100"/>
        </p:scale>
        <p:origin x="1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7AB9-FD6F-7E47-6DDB-9C68B093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B0CA4-0463-E659-1886-2647255CE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6750-5E58-6B04-1381-2847984C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3076-B65C-680B-48A9-2C821F3E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196BE-9DE1-724A-AF56-59D5190E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CAE0-F883-BBBE-E9DD-10BF8317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0CA75-319B-2796-AECA-18120B51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4A86-21AB-DE10-3D15-A8070284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13B2-6BD9-425C-D8A2-991B17EF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A3BA-8BB0-B54D-3F41-918EDFE9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0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D89CD-F7CB-6732-2B08-DA2319D13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A8B67-C7AB-DE35-435E-1B20CD70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A759C-A551-8693-109F-DC4E2589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6FB0-F79C-1237-251A-2B2192A1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1606-EBAA-2E41-0E66-449E4C51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3D4C-FED5-5862-B32E-93253980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F53A-6833-1037-8FF3-9117E866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C057-064D-0814-5A82-E46780BE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1ECB-3BA7-598C-48AE-219574C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8B7D-6649-1681-0F2F-9F01940A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C4F5-7C99-0DBF-48A8-FAC66BE5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622F-7191-5CF8-E49D-7E7FFA44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E5D0-C56D-6831-7183-14F5F3F0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62A25-EA70-4237-9EE6-28DEC028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D0BA6-D49F-CB22-58A8-B2340426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6428-4F73-8719-58F3-63DCE370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F886-C5BE-A612-BF84-027480309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3F3EA-B990-E13B-E7B7-21526D64D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8E837-2AA9-6671-4BA7-ADE9F0DD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B27D-CEEA-3508-C367-F83A7466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AFBDB-EA07-3656-5829-37A40EA4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3ACB-B03D-0A4C-E15D-3B04154B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21360-6108-F94F-803D-FF455717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CAD54-111B-E783-1736-0AB721676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BFDDF-0831-CAD0-994D-E72500C44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1300C-886C-BF85-AAA1-F1E22B9F8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B49F4-132A-CAC5-C610-2F8F07AF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FB546-233E-39F9-98F4-5ECD1F5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22A3B-5B59-0225-AE80-1B203767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6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0E07-A4B7-D3AC-0471-0BAFAFA4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DDE81-0C7E-08D3-A00D-E5C8F59E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AF2D2-A5E9-ABC9-4348-FF113506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E9331-0D28-BF70-5482-F29EB804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E5C43-AB59-EBA7-DCE8-199F1AA9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7795C-361E-A739-6A7A-C67C8F26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BADA-522B-7AE7-09F0-89E7B23B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3A40-032B-0E4B-AD08-B32B4C5B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270B-71F1-ACE9-EBC9-77F14AE9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309B-08D7-7EDB-252F-591E1902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01640-F5C2-3DD0-0831-C47AA889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249B5-ED81-7B57-EF2E-F1F81F0B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CA85E-2D72-30AF-9385-DE278C07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3B64-274E-709B-9107-562EB07A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B8270-42DE-BFA3-7DE0-54E6A9AF9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514DC-C2FD-86E3-EE9B-BDAD57098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4F3B-CD07-0B4D-D5A7-7B449F09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68A97-801D-8CF4-E251-209DD19B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D64AE-CB76-FF60-4509-FDA1AA89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65E43-49D5-5CCC-168E-E707E009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7AF6C-A7F5-1101-AD1E-96DAC19F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A1EF-823A-6732-FFB4-58DD488E3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994DB-1A95-D04C-973B-8246AD6578A0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0C406-E7D8-D099-51BB-B7AF5716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7C91-D8FF-2232-601B-508F10717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0F937-CFA3-F145-88CB-64E7C831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424DAF-D47B-250D-2647-5FDD5D0E8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3206"/>
              </p:ext>
            </p:extLst>
          </p:nvPr>
        </p:nvGraphicFramePr>
        <p:xfrm>
          <a:off x="1324609" y="1776248"/>
          <a:ext cx="2545026" cy="4760272"/>
        </p:xfrm>
        <a:graphic>
          <a:graphicData uri="http://schemas.openxmlformats.org/drawingml/2006/table">
            <a:tbl>
              <a:tblPr/>
              <a:tblGrid>
                <a:gridCol w="1272513">
                  <a:extLst>
                    <a:ext uri="{9D8B030D-6E8A-4147-A177-3AD203B41FA5}">
                      <a16:colId xmlns:a16="http://schemas.microsoft.com/office/drawing/2014/main" val="788141309"/>
                    </a:ext>
                  </a:extLst>
                </a:gridCol>
                <a:gridCol w="1272513">
                  <a:extLst>
                    <a:ext uri="{9D8B030D-6E8A-4147-A177-3AD203B41FA5}">
                      <a16:colId xmlns:a16="http://schemas.microsoft.com/office/drawing/2014/main" val="4247461120"/>
                    </a:ext>
                  </a:extLst>
                </a:gridCol>
              </a:tblGrid>
              <a:tr h="61189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Matto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82527"/>
                  </a:ext>
                </a:extLst>
              </a:tr>
              <a:tr h="28347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Starbucks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38275"/>
                  </a:ext>
                </a:extLst>
              </a:tr>
              <a:tr h="28347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La Cabra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22660"/>
                  </a:ext>
                </a:extLst>
              </a:tr>
              <a:tr h="28347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Blank Street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75424"/>
                  </a:ext>
                </a:extLst>
              </a:tr>
              <a:tr h="53237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Whistle and Fizz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42104"/>
                  </a:ext>
                </a:extLst>
              </a:tr>
              <a:tr h="28347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Think Coffee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965107"/>
                  </a:ext>
                </a:extLst>
              </a:tr>
              <a:tr h="53237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Irving Coffee Roasters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30234"/>
                  </a:ext>
                </a:extLst>
              </a:tr>
              <a:tr h="53237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Qahwah House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00369"/>
                  </a:ext>
                </a:extLst>
              </a:tr>
              <a:tr h="28347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Librae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01823"/>
                  </a:ext>
                </a:extLst>
              </a:tr>
              <a:tr h="28347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Joe Coffee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19223"/>
                  </a:ext>
                </a:extLst>
              </a:tr>
              <a:tr h="28347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HeyTea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37569"/>
                  </a:ext>
                </a:extLst>
              </a:tr>
              <a:tr h="28347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Cafe Reggio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82405"/>
                  </a:ext>
                </a:extLst>
              </a:tr>
              <a:tr h="28347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Cafe Lyria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 marL="25456" marR="25456" marT="16971" marB="1697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0460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F09E58-ED7A-E8F5-AAC5-7DBFD7BC3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20151"/>
              </p:ext>
            </p:extLst>
          </p:nvPr>
        </p:nvGraphicFramePr>
        <p:xfrm>
          <a:off x="6096000" y="2186609"/>
          <a:ext cx="3237186" cy="4266145"/>
        </p:xfrm>
        <a:graphic>
          <a:graphicData uri="http://schemas.openxmlformats.org/drawingml/2006/table">
            <a:tbl>
              <a:tblPr/>
              <a:tblGrid>
                <a:gridCol w="2461591">
                  <a:extLst>
                    <a:ext uri="{9D8B030D-6E8A-4147-A177-3AD203B41FA5}">
                      <a16:colId xmlns:a16="http://schemas.microsoft.com/office/drawing/2014/main" val="4011278669"/>
                    </a:ext>
                  </a:extLst>
                </a:gridCol>
                <a:gridCol w="775595">
                  <a:extLst>
                    <a:ext uri="{9D8B030D-6E8A-4147-A177-3AD203B41FA5}">
                      <a16:colId xmlns:a16="http://schemas.microsoft.com/office/drawing/2014/main" val="1611204599"/>
                    </a:ext>
                  </a:extLst>
                </a:gridCol>
              </a:tblGrid>
              <a:tr h="531999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Don't care / Not a fan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29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9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25261"/>
                  </a:ext>
                </a:extLst>
              </a:tr>
              <a:tr h="28327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700" dirty="0">
                          <a:effectLst/>
                        </a:rPr>
                        <a:t>1989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11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259559"/>
                  </a:ext>
                </a:extLst>
              </a:tr>
              <a:tr h="283272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Red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9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411029"/>
                  </a:ext>
                </a:extLst>
              </a:tr>
              <a:tr h="283272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Fearless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6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886200"/>
                  </a:ext>
                </a:extLst>
              </a:tr>
              <a:tr h="283272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Speak Now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dirty="0">
                          <a:effectLst/>
                        </a:rPr>
                        <a:t>4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639144"/>
                  </a:ext>
                </a:extLst>
              </a:tr>
              <a:tr h="283272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Lover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77994"/>
                  </a:ext>
                </a:extLst>
              </a:tr>
              <a:tr h="283272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Midnights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06767"/>
                  </a:ext>
                </a:extLst>
              </a:tr>
              <a:tr h="283272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Reputation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734227"/>
                  </a:ext>
                </a:extLst>
              </a:tr>
              <a:tr h="283272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Folklore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09140"/>
                  </a:ext>
                </a:extLst>
              </a:tr>
              <a:tr h="780726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Tortured Poets Department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80414"/>
                  </a:ext>
                </a:extLst>
              </a:tr>
              <a:tr h="283272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Evermore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380176"/>
                  </a:ext>
                </a:extLst>
              </a:tr>
              <a:tr h="283272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 dirty="0">
                        <a:effectLst/>
                      </a:endParaRPr>
                    </a:p>
                  </a:txBody>
                  <a:tcPr marL="27196" marR="27196" marT="18131" marB="18131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674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45AEAB-0C27-8828-F592-9D43BE904AF6}"/>
              </a:ext>
            </a:extLst>
          </p:cNvPr>
          <p:cNvSpPr txBox="1"/>
          <p:nvPr/>
        </p:nvSpPr>
        <p:spPr>
          <a:xfrm>
            <a:off x="4048580" y="210207"/>
            <a:ext cx="20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 2 sections: </a:t>
            </a:r>
          </a:p>
        </p:txBody>
      </p:sp>
      <p:pic>
        <p:nvPicPr>
          <p:cNvPr id="1028" name="Picture 4" descr="Cappuccino Coffee and Tea Flavoring">
            <a:extLst>
              <a:ext uri="{FF2B5EF4-FFF2-40B4-BE49-F238E27FC236}">
                <a16:creationId xmlns:a16="http://schemas.microsoft.com/office/drawing/2014/main" id="{EC8E6646-131A-79B0-3B9F-2032A486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22" y="210207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ch Billboard Chart Records Could Taylor Swift Want Next?">
            <a:extLst>
              <a:ext uri="{FF2B5EF4-FFF2-40B4-BE49-F238E27FC236}">
                <a16:creationId xmlns:a16="http://schemas.microsoft.com/office/drawing/2014/main" id="{1AC48FED-75B8-CCAF-4091-5B2473E9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03" y="210207"/>
            <a:ext cx="1424152" cy="142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5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71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volinsky</dc:creator>
  <cp:lastModifiedBy>chris volinsky</cp:lastModifiedBy>
  <cp:revision>2</cp:revision>
  <dcterms:created xsi:type="dcterms:W3CDTF">2024-10-30T13:52:39Z</dcterms:created>
  <dcterms:modified xsi:type="dcterms:W3CDTF">2024-10-31T18:56:30Z</dcterms:modified>
</cp:coreProperties>
</file>