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40F7-3050-D501-3112-D58095E0E6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5CBFC-E957-5CB4-EA8B-05F468B37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95919-AD0E-D15D-9D72-F6C46FE04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964-17B5-C044-9AF0-01E1695F663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E134A-4FC1-07E3-9198-23313361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F7351-C3B1-E534-C6F0-696C2BEB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D5F4-28C3-9345-81F9-5A4653F0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24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0315D-926E-7D9B-6B90-02287808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268183-0066-4383-3876-172640B741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E4735-8900-D048-2996-D13B665B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964-17B5-C044-9AF0-01E1695F663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EA606-867C-694E-8179-FB48B023E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78E65-5E47-D55F-EBBA-F333CA22B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D5F4-28C3-9345-81F9-5A4653F0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46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FCF1C-1BA7-7892-F32B-C9A38C5DB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2F56F-065C-498A-64DA-8888DD03E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409265-CE57-E99D-D6C3-3C6C184A7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964-17B5-C044-9AF0-01E1695F663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D116E-6760-5250-B6AE-27D77CED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43D14-5EEF-C305-F942-20F767AF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D5F4-28C3-9345-81F9-5A4653F0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705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2548-055A-8CD1-A851-98A61335D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34FA-0C86-F3A1-AE8F-FDB48497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88743-1AA4-385A-750F-B8B57BCB5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964-17B5-C044-9AF0-01E1695F663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90AA7-4B22-EBA6-430B-8EF4501B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96D2-1904-28C3-C4EE-B2F12225D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D5F4-28C3-9345-81F9-5A4653F0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420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A829-42CE-49F5-5CB4-F7FBD90C4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95EC86-F19E-1BB1-2917-D3ABAD966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D199F-C3C2-D242-06A4-D3623BB1B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964-17B5-C044-9AF0-01E1695F663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FEB37-7A04-ED1F-1315-2FD05E751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03C55-4F5A-7575-5513-BA62BC3A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D5F4-28C3-9345-81F9-5A4653F0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422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47747-1AD4-C4AF-9B66-EAF9B674D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D437-D755-AE4C-2CDC-4F31DE8494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63D5E1-D8B3-5065-844A-5022E95AA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2A8FF-9CAA-5B10-5A00-D9BE9D2EA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964-17B5-C044-9AF0-01E1695F663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9643A2-38B1-1695-DAF3-30171F3B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D4288-45C7-B7A7-E301-59AF9E76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D5F4-28C3-9345-81F9-5A4653F0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5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45B8E-CA08-FC71-5F2B-6B495120E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88B16-A90E-4E54-878B-53FB0433C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179F48-65B8-43A7-763C-D09ED96722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D7980A-DDAF-2390-CD4B-97F346707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5E5738-52DC-27EB-EFC0-763CBAC6C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63DED9-2662-77B5-C087-2B0E7BD40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964-17B5-C044-9AF0-01E1695F663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580DF3-3083-A604-7BAD-427A545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864E3-3E29-962D-8037-A1C69EC5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D5F4-28C3-9345-81F9-5A4653F0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53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EF8A6-6947-0412-20FC-B97B92C46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8763A8-E0B5-C732-9031-83DA3B72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964-17B5-C044-9AF0-01E1695F663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F05084-A264-59E7-6335-9DC206086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5BA0E5-78D3-FE52-EF9E-96727EDA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D5F4-28C3-9345-81F9-5A4653F0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37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A272A-B2D8-32AA-403B-EB1DDAD57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964-17B5-C044-9AF0-01E1695F663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3A2677-597B-9E48-6053-10AC5023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6EA34-1A1F-ECBC-5A1B-7630DC0BA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D5F4-28C3-9345-81F9-5A4653F0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1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30C2-21F0-1440-3793-6F57CBFC7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CCEF7-4CDC-50C5-8BC9-605F68AB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E73AB-9899-27CE-558E-DD03076A6F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F874D-8F73-BD73-C630-3CF253E9B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964-17B5-C044-9AF0-01E1695F663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2729B-C33C-12BA-4014-B2BBC9E31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7025-1727-08B0-7B46-192427BE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D5F4-28C3-9345-81F9-5A4653F0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12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EFE72-8D81-0B32-6703-0988E9993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B3868-0F23-C9B0-0F7C-549E345C4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DA0E7C-F0E7-79E4-4BF1-0BC876286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85AE2C-3A76-E51D-18B6-48AD21F2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F0964-17B5-C044-9AF0-01E1695F663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7694-2908-BA44-69E0-60400E679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D13E7-8FC4-4B34-5FFD-577436ECF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0D5F4-28C3-9345-81F9-5A4653F0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2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4FBE4B-B5EC-8A66-9D68-4B543B3D1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9A2D8-CD26-0F6B-92F0-CB30E87F1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D4F19-F5DF-FB32-E116-3BD07C6F34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BF0964-17B5-C044-9AF0-01E1695F6638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952CD-7224-54C9-BE8F-43C27750A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08674-C3CE-453C-6C7F-04674EA73B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C0D5F4-28C3-9345-81F9-5A4653F0C8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69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FFD6-82F8-7C45-9DCD-8649970B7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New test </a:t>
            </a:r>
            <a:r>
              <a:rPr lang="en-US"/>
              <a:t>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7EA88-FBDB-1F68-5F64-E124DDE25B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16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New test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volinsky</dc:creator>
  <cp:lastModifiedBy>chris volinsky</cp:lastModifiedBy>
  <cp:revision>1</cp:revision>
  <dcterms:created xsi:type="dcterms:W3CDTF">2024-07-11T18:14:23Z</dcterms:created>
  <dcterms:modified xsi:type="dcterms:W3CDTF">2024-07-11T18:14:41Z</dcterms:modified>
</cp:coreProperties>
</file>