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72" r:id="rId4"/>
    <p:sldId id="257" r:id="rId5"/>
    <p:sldId id="258" r:id="rId6"/>
    <p:sldId id="260" r:id="rId7"/>
    <p:sldId id="271" r:id="rId8"/>
    <p:sldId id="263" r:id="rId9"/>
    <p:sldId id="278" r:id="rId10"/>
    <p:sldId id="279" r:id="rId11"/>
    <p:sldId id="274" r:id="rId12"/>
    <p:sldId id="259" r:id="rId13"/>
    <p:sldId id="264" r:id="rId14"/>
    <p:sldId id="261" r:id="rId15"/>
    <p:sldId id="262" r:id="rId16"/>
    <p:sldId id="275" r:id="rId17"/>
    <p:sldId id="265" r:id="rId18"/>
    <p:sldId id="266" r:id="rId19"/>
    <p:sldId id="268" r:id="rId20"/>
    <p:sldId id="280" r:id="rId21"/>
    <p:sldId id="269" r:id="rId22"/>
    <p:sldId id="276" r:id="rId23"/>
    <p:sldId id="270" r:id="rId24"/>
  </p:sldIdLst>
  <p:sldSz cx="12188825" cy="6858000"/>
  <p:notesSz cx="7315200" cy="9601200"/>
  <p:defaultTextStyle>
    <a:defPPr>
      <a:defRPr lang="en-US"/>
    </a:defPPr>
    <a:lvl1pPr marL="0" algn="l" defTabSz="10882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45" algn="l" defTabSz="10882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291" algn="l" defTabSz="10882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436" algn="l" defTabSz="10882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581" algn="l" defTabSz="10882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726" algn="l" defTabSz="10882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872" algn="l" defTabSz="10882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017" algn="l" defTabSz="10882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3162" algn="l" defTabSz="10882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8">
          <p15:clr>
            <a:srgbClr val="A4A3A4"/>
          </p15:clr>
        </p15:guide>
        <p15:guide id="2" orient="horz" pos="1163">
          <p15:clr>
            <a:srgbClr val="A4A3A4"/>
          </p15:clr>
        </p15:guide>
        <p15:guide id="3" orient="horz" pos="3864">
          <p15:clr>
            <a:srgbClr val="A4A3A4"/>
          </p15:clr>
        </p15:guide>
        <p15:guide id="4" pos="7415">
          <p15:clr>
            <a:srgbClr val="A4A3A4"/>
          </p15:clr>
        </p15:guide>
        <p15:guide id="5" pos="6223">
          <p15:clr>
            <a:srgbClr val="A4A3A4"/>
          </p15:clr>
        </p15:guide>
        <p15:guide id="6" pos="2563">
          <p15:clr>
            <a:srgbClr val="A4A3A4"/>
          </p15:clr>
        </p15:guide>
        <p15:guide id="7" pos="2683">
          <p15:clr>
            <a:srgbClr val="A4A3A4"/>
          </p15:clr>
        </p15:guide>
        <p15:guide id="8" pos="264">
          <p15:clr>
            <a:srgbClr val="A4A3A4"/>
          </p15:clr>
        </p15:guide>
        <p15:guide id="9" pos="7677">
          <p15:clr>
            <a:srgbClr val="A4A3A4"/>
          </p15:clr>
        </p15:guide>
        <p15:guide id="10" pos="5112">
          <p15:clr>
            <a:srgbClr val="A4A3A4"/>
          </p15:clr>
        </p15:guide>
        <p15:guide id="11" pos="3769">
          <p15:clr>
            <a:srgbClr val="A4A3A4"/>
          </p15:clr>
        </p15:guide>
        <p15:guide id="12" pos="3918">
          <p15:clr>
            <a:srgbClr val="A4A3A4"/>
          </p15:clr>
        </p15:guide>
        <p15:guide id="13" orient="horz">
          <p15:clr>
            <a:srgbClr val="A4A3A4"/>
          </p15:clr>
        </p15:guide>
        <p15:guide id="14" orient="horz" pos="21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orient="horz" pos="5970">
          <p15:clr>
            <a:srgbClr val="A4A3A4"/>
          </p15:clr>
        </p15:guide>
        <p15:guide id="3" pos="2304">
          <p15:clr>
            <a:srgbClr val="A4A3A4"/>
          </p15:clr>
        </p15:guide>
        <p15:guide id="4" pos="258">
          <p15:clr>
            <a:srgbClr val="A4A3A4"/>
          </p15:clr>
        </p15:guide>
        <p15:guide id="5" pos="435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cia Rey" initials="" lastIdx="14" clrIdx="0"/>
  <p:cmAuthor id="1" name="Kevin Peth" initials="KP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881"/>
    <a:srgbClr val="DB2B2F"/>
    <a:srgbClr val="F2A639"/>
    <a:srgbClr val="B5BA37"/>
    <a:srgbClr val="27A2DA"/>
    <a:srgbClr val="EEC412"/>
    <a:srgbClr val="79B240"/>
    <a:srgbClr val="FE7F00"/>
    <a:srgbClr val="FEFEFE"/>
    <a:srgbClr val="FF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5552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576" y="-104"/>
      </p:cViewPr>
      <p:guideLst>
        <p:guide orient="horz" pos="1028"/>
        <p:guide orient="horz" pos="1163"/>
        <p:guide orient="horz" pos="3864"/>
        <p:guide orient="horz"/>
        <p:guide orient="horz" pos="2123"/>
        <p:guide pos="7415"/>
        <p:guide pos="6223"/>
        <p:guide pos="2563"/>
        <p:guide pos="2683"/>
        <p:guide pos="264"/>
        <p:guide pos="7677"/>
        <p:guide pos="5112"/>
        <p:guide pos="3769"/>
        <p:guide pos="3918"/>
      </p:guideLst>
    </p:cSldViewPr>
  </p:slideViewPr>
  <p:outlineViewPr>
    <p:cViewPr>
      <p:scale>
        <a:sx n="33" d="100"/>
        <a:sy n="33" d="100"/>
      </p:scale>
      <p:origin x="0" y="453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8366"/>
    </p:cViewPr>
  </p:sorterViewPr>
  <p:notesViewPr>
    <p:cSldViewPr snapToGrid="0" snapToObjects="1">
      <p:cViewPr varScale="1">
        <p:scale>
          <a:sx n="85" d="100"/>
          <a:sy n="85" d="100"/>
        </p:scale>
        <p:origin x="-3660" y="-96"/>
      </p:cViewPr>
      <p:guideLst>
        <p:guide orient="horz" pos="3024"/>
        <p:guide orient="horz" pos="5970"/>
        <p:guide pos="2304"/>
        <p:guide pos="258"/>
        <p:guide pos="43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505" y="9378067"/>
            <a:ext cx="17152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fld id="{B6D1D5E6-DD53-4F49-97F7-41B81160FC39}" type="slidenum">
              <a:rPr lang="en-US" sz="1100">
                <a:solidFill>
                  <a:schemeClr val="bg2"/>
                </a:solidFill>
              </a:rPr>
              <a:pPr algn="r"/>
              <a:t>‹#›</a:t>
            </a:fld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74" y="9378066"/>
            <a:ext cx="2255426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| Copyright 2013 Citrix.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170255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6400" y="4560570"/>
            <a:ext cx="6502400" cy="43205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643" y="9349179"/>
            <a:ext cx="2565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</a:schemeClr>
                </a:solidFill>
                <a:effectLst/>
              </a:rPr>
              <a:t>© 2014 Citrix. Confidential.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31332" y="9257805"/>
            <a:ext cx="661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03" y="9349179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F90437C1-DB3B-46ED-9200-4DB8DE1A2A50}" type="slidenum">
              <a:rPr lang="en-US" sz="700" smtClean="0">
                <a:solidFill>
                  <a:schemeClr val="tx1">
                    <a:lumMod val="50000"/>
                  </a:schemeClr>
                </a:solidFill>
              </a:rPr>
              <a:pPr algn="l"/>
              <a:t>‹#›</a:t>
            </a:fld>
            <a:endParaRPr lang="en-US" sz="7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6451600" y="9353657"/>
            <a:ext cx="457200" cy="191099"/>
          </a:xfrm>
          <a:custGeom>
            <a:avLst/>
            <a:gdLst>
              <a:gd name="T0" fmla="*/ 0 w 942"/>
              <a:gd name="T1" fmla="*/ 197 h 394"/>
              <a:gd name="T2" fmla="*/ 185 w 942"/>
              <a:gd name="T3" fmla="*/ 270 h 394"/>
              <a:gd name="T4" fmla="*/ 108 w 942"/>
              <a:gd name="T5" fmla="*/ 244 h 394"/>
              <a:gd name="T6" fmla="*/ 108 w 942"/>
              <a:gd name="T7" fmla="*/ 150 h 394"/>
              <a:gd name="T8" fmla="*/ 185 w 942"/>
              <a:gd name="T9" fmla="*/ 122 h 394"/>
              <a:gd name="T10" fmla="*/ 940 w 942"/>
              <a:gd name="T11" fmla="*/ 94 h 394"/>
              <a:gd name="T12" fmla="*/ 940 w 942"/>
              <a:gd name="T13" fmla="*/ 94 h 394"/>
              <a:gd name="T14" fmla="*/ 865 w 942"/>
              <a:gd name="T15" fmla="*/ 94 h 394"/>
              <a:gd name="T16" fmla="*/ 811 w 942"/>
              <a:gd name="T17" fmla="*/ 94 h 394"/>
              <a:gd name="T18" fmla="*/ 799 w 942"/>
              <a:gd name="T19" fmla="*/ 188 h 394"/>
              <a:gd name="T20" fmla="*/ 792 w 942"/>
              <a:gd name="T21" fmla="*/ 298 h 394"/>
              <a:gd name="T22" fmla="*/ 869 w 942"/>
              <a:gd name="T23" fmla="*/ 298 h 394"/>
              <a:gd name="T24" fmla="*/ 872 w 942"/>
              <a:gd name="T25" fmla="*/ 188 h 394"/>
              <a:gd name="T26" fmla="*/ 705 w 942"/>
              <a:gd name="T27" fmla="*/ 94 h 394"/>
              <a:gd name="T28" fmla="*/ 644 w 942"/>
              <a:gd name="T29" fmla="*/ 298 h 394"/>
              <a:gd name="T30" fmla="*/ 705 w 942"/>
              <a:gd name="T31" fmla="*/ 94 h 394"/>
              <a:gd name="T32" fmla="*/ 452 w 942"/>
              <a:gd name="T33" fmla="*/ 94 h 394"/>
              <a:gd name="T34" fmla="*/ 513 w 942"/>
              <a:gd name="T35" fmla="*/ 298 h 394"/>
              <a:gd name="T36" fmla="*/ 553 w 942"/>
              <a:gd name="T37" fmla="*/ 298 h 394"/>
              <a:gd name="T38" fmla="*/ 569 w 942"/>
              <a:gd name="T39" fmla="*/ 216 h 394"/>
              <a:gd name="T40" fmla="*/ 590 w 942"/>
              <a:gd name="T41" fmla="*/ 113 h 394"/>
              <a:gd name="T42" fmla="*/ 436 w 942"/>
              <a:gd name="T43" fmla="*/ 94 h 394"/>
              <a:gd name="T44" fmla="*/ 281 w 942"/>
              <a:gd name="T45" fmla="*/ 148 h 394"/>
              <a:gd name="T46" fmla="*/ 328 w 942"/>
              <a:gd name="T47" fmla="*/ 298 h 394"/>
              <a:gd name="T48" fmla="*/ 389 w 942"/>
              <a:gd name="T49" fmla="*/ 148 h 394"/>
              <a:gd name="T50" fmla="*/ 436 w 942"/>
              <a:gd name="T51" fmla="*/ 94 h 394"/>
              <a:gd name="T52" fmla="*/ 204 w 942"/>
              <a:gd name="T53" fmla="*/ 94 h 394"/>
              <a:gd name="T54" fmla="*/ 265 w 942"/>
              <a:gd name="T55" fmla="*/ 298 h 394"/>
              <a:gd name="T56" fmla="*/ 675 w 942"/>
              <a:gd name="T57" fmla="*/ 317 h 394"/>
              <a:gd name="T58" fmla="*/ 675 w 942"/>
              <a:gd name="T59" fmla="*/ 394 h 394"/>
              <a:gd name="T60" fmla="*/ 675 w 942"/>
              <a:gd name="T61" fmla="*/ 317 h 394"/>
              <a:gd name="T62" fmla="*/ 513 w 942"/>
              <a:gd name="T63" fmla="*/ 139 h 394"/>
              <a:gd name="T64" fmla="*/ 551 w 942"/>
              <a:gd name="T65" fmla="*/ 162 h 394"/>
              <a:gd name="T66" fmla="*/ 234 w 942"/>
              <a:gd name="T67" fmla="*/ 0 h 394"/>
              <a:gd name="T68" fmla="*/ 234 w 942"/>
              <a:gd name="T69" fmla="*/ 75 h 394"/>
              <a:gd name="T70" fmla="*/ 234 w 942"/>
              <a:gd name="T71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2" h="394">
                <a:moveTo>
                  <a:pt x="108" y="89"/>
                </a:moveTo>
                <a:cubicBezTo>
                  <a:pt x="47" y="89"/>
                  <a:pt x="0" y="136"/>
                  <a:pt x="0" y="197"/>
                </a:cubicBezTo>
                <a:cubicBezTo>
                  <a:pt x="0" y="256"/>
                  <a:pt x="47" y="303"/>
                  <a:pt x="108" y="303"/>
                </a:cubicBezTo>
                <a:cubicBezTo>
                  <a:pt x="138" y="303"/>
                  <a:pt x="164" y="291"/>
                  <a:pt x="185" y="270"/>
                </a:cubicBezTo>
                <a:cubicBezTo>
                  <a:pt x="152" y="218"/>
                  <a:pt x="152" y="218"/>
                  <a:pt x="152" y="218"/>
                </a:cubicBezTo>
                <a:cubicBezTo>
                  <a:pt x="143" y="232"/>
                  <a:pt x="124" y="244"/>
                  <a:pt x="108" y="244"/>
                </a:cubicBezTo>
                <a:cubicBezTo>
                  <a:pt x="82" y="244"/>
                  <a:pt x="61" y="223"/>
                  <a:pt x="61" y="197"/>
                </a:cubicBezTo>
                <a:cubicBezTo>
                  <a:pt x="61" y="171"/>
                  <a:pt x="82" y="150"/>
                  <a:pt x="108" y="150"/>
                </a:cubicBezTo>
                <a:cubicBezTo>
                  <a:pt x="124" y="150"/>
                  <a:pt x="143" y="160"/>
                  <a:pt x="152" y="174"/>
                </a:cubicBezTo>
                <a:cubicBezTo>
                  <a:pt x="185" y="122"/>
                  <a:pt x="185" y="122"/>
                  <a:pt x="185" y="122"/>
                </a:cubicBezTo>
                <a:cubicBezTo>
                  <a:pt x="164" y="101"/>
                  <a:pt x="138" y="89"/>
                  <a:pt x="108" y="89"/>
                </a:cubicBezTo>
                <a:moveTo>
                  <a:pt x="940" y="94"/>
                </a:moveTo>
                <a:cubicBezTo>
                  <a:pt x="940" y="94"/>
                  <a:pt x="940" y="94"/>
                  <a:pt x="940" y="94"/>
                </a:cubicBezTo>
                <a:cubicBezTo>
                  <a:pt x="940" y="94"/>
                  <a:pt x="940" y="94"/>
                  <a:pt x="940" y="94"/>
                </a:cubicBezTo>
                <a:moveTo>
                  <a:pt x="940" y="94"/>
                </a:moveTo>
                <a:cubicBezTo>
                  <a:pt x="865" y="94"/>
                  <a:pt x="865" y="94"/>
                  <a:pt x="865" y="94"/>
                </a:cubicBezTo>
                <a:cubicBezTo>
                  <a:pt x="836" y="136"/>
                  <a:pt x="836" y="136"/>
                  <a:pt x="836" y="136"/>
                </a:cubicBezTo>
                <a:cubicBezTo>
                  <a:pt x="811" y="94"/>
                  <a:pt x="811" y="94"/>
                  <a:pt x="811" y="94"/>
                </a:cubicBezTo>
                <a:cubicBezTo>
                  <a:pt x="736" y="94"/>
                  <a:pt x="736" y="94"/>
                  <a:pt x="736" y="94"/>
                </a:cubicBezTo>
                <a:cubicBezTo>
                  <a:pt x="799" y="188"/>
                  <a:pt x="799" y="188"/>
                  <a:pt x="799" y="188"/>
                </a:cubicBezTo>
                <a:cubicBezTo>
                  <a:pt x="717" y="298"/>
                  <a:pt x="717" y="298"/>
                  <a:pt x="717" y="298"/>
                </a:cubicBezTo>
                <a:cubicBezTo>
                  <a:pt x="792" y="298"/>
                  <a:pt x="792" y="298"/>
                  <a:pt x="792" y="298"/>
                </a:cubicBezTo>
                <a:cubicBezTo>
                  <a:pt x="834" y="239"/>
                  <a:pt x="834" y="239"/>
                  <a:pt x="834" y="239"/>
                </a:cubicBezTo>
                <a:cubicBezTo>
                  <a:pt x="869" y="298"/>
                  <a:pt x="869" y="298"/>
                  <a:pt x="869" y="298"/>
                </a:cubicBezTo>
                <a:cubicBezTo>
                  <a:pt x="942" y="298"/>
                  <a:pt x="942" y="298"/>
                  <a:pt x="942" y="298"/>
                </a:cubicBezTo>
                <a:cubicBezTo>
                  <a:pt x="872" y="188"/>
                  <a:pt x="872" y="188"/>
                  <a:pt x="872" y="188"/>
                </a:cubicBezTo>
                <a:cubicBezTo>
                  <a:pt x="940" y="94"/>
                  <a:pt x="940" y="94"/>
                  <a:pt x="940" y="94"/>
                </a:cubicBezTo>
                <a:moveTo>
                  <a:pt x="705" y="94"/>
                </a:moveTo>
                <a:cubicBezTo>
                  <a:pt x="644" y="94"/>
                  <a:pt x="644" y="94"/>
                  <a:pt x="644" y="94"/>
                </a:cubicBezTo>
                <a:cubicBezTo>
                  <a:pt x="644" y="298"/>
                  <a:pt x="644" y="298"/>
                  <a:pt x="644" y="298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94"/>
                  <a:pt x="705" y="94"/>
                  <a:pt x="705" y="94"/>
                </a:cubicBezTo>
                <a:moveTo>
                  <a:pt x="534" y="94"/>
                </a:moveTo>
                <a:cubicBezTo>
                  <a:pt x="452" y="94"/>
                  <a:pt x="452" y="94"/>
                  <a:pt x="452" y="94"/>
                </a:cubicBezTo>
                <a:cubicBezTo>
                  <a:pt x="452" y="298"/>
                  <a:pt x="452" y="298"/>
                  <a:pt x="452" y="298"/>
                </a:cubicBezTo>
                <a:cubicBezTo>
                  <a:pt x="513" y="298"/>
                  <a:pt x="513" y="298"/>
                  <a:pt x="513" y="298"/>
                </a:cubicBezTo>
                <a:cubicBezTo>
                  <a:pt x="513" y="237"/>
                  <a:pt x="513" y="237"/>
                  <a:pt x="513" y="237"/>
                </a:cubicBezTo>
                <a:cubicBezTo>
                  <a:pt x="553" y="298"/>
                  <a:pt x="553" y="298"/>
                  <a:pt x="553" y="298"/>
                </a:cubicBezTo>
                <a:cubicBezTo>
                  <a:pt x="630" y="298"/>
                  <a:pt x="630" y="298"/>
                  <a:pt x="630" y="298"/>
                </a:cubicBezTo>
                <a:cubicBezTo>
                  <a:pt x="569" y="216"/>
                  <a:pt x="569" y="216"/>
                  <a:pt x="569" y="216"/>
                </a:cubicBezTo>
                <a:cubicBezTo>
                  <a:pt x="593" y="209"/>
                  <a:pt x="607" y="188"/>
                  <a:pt x="607" y="160"/>
                </a:cubicBezTo>
                <a:cubicBezTo>
                  <a:pt x="607" y="141"/>
                  <a:pt x="600" y="124"/>
                  <a:pt x="590" y="113"/>
                </a:cubicBezTo>
                <a:cubicBezTo>
                  <a:pt x="576" y="101"/>
                  <a:pt x="558" y="94"/>
                  <a:pt x="534" y="94"/>
                </a:cubicBezTo>
                <a:moveTo>
                  <a:pt x="436" y="94"/>
                </a:moveTo>
                <a:cubicBezTo>
                  <a:pt x="281" y="94"/>
                  <a:pt x="281" y="94"/>
                  <a:pt x="281" y="94"/>
                </a:cubicBezTo>
                <a:cubicBezTo>
                  <a:pt x="281" y="148"/>
                  <a:pt x="281" y="148"/>
                  <a:pt x="281" y="148"/>
                </a:cubicBezTo>
                <a:cubicBezTo>
                  <a:pt x="328" y="148"/>
                  <a:pt x="328" y="148"/>
                  <a:pt x="328" y="148"/>
                </a:cubicBezTo>
                <a:cubicBezTo>
                  <a:pt x="328" y="298"/>
                  <a:pt x="328" y="298"/>
                  <a:pt x="328" y="29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389" y="148"/>
                  <a:pt x="389" y="148"/>
                  <a:pt x="389" y="148"/>
                </a:cubicBezTo>
                <a:cubicBezTo>
                  <a:pt x="436" y="148"/>
                  <a:pt x="436" y="148"/>
                  <a:pt x="436" y="148"/>
                </a:cubicBezTo>
                <a:cubicBezTo>
                  <a:pt x="436" y="94"/>
                  <a:pt x="436" y="94"/>
                  <a:pt x="436" y="94"/>
                </a:cubicBezTo>
                <a:moveTo>
                  <a:pt x="265" y="94"/>
                </a:moveTo>
                <a:cubicBezTo>
                  <a:pt x="204" y="94"/>
                  <a:pt x="204" y="94"/>
                  <a:pt x="204" y="94"/>
                </a:cubicBezTo>
                <a:cubicBezTo>
                  <a:pt x="204" y="298"/>
                  <a:pt x="204" y="298"/>
                  <a:pt x="204" y="298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5" y="94"/>
                  <a:pt x="265" y="94"/>
                  <a:pt x="265" y="94"/>
                </a:cubicBezTo>
                <a:moveTo>
                  <a:pt x="675" y="317"/>
                </a:moveTo>
                <a:cubicBezTo>
                  <a:pt x="654" y="317"/>
                  <a:pt x="637" y="333"/>
                  <a:pt x="637" y="354"/>
                </a:cubicBezTo>
                <a:cubicBezTo>
                  <a:pt x="637" y="375"/>
                  <a:pt x="654" y="394"/>
                  <a:pt x="675" y="394"/>
                </a:cubicBezTo>
                <a:cubicBezTo>
                  <a:pt x="696" y="394"/>
                  <a:pt x="715" y="375"/>
                  <a:pt x="715" y="354"/>
                </a:cubicBezTo>
                <a:cubicBezTo>
                  <a:pt x="715" y="333"/>
                  <a:pt x="696" y="317"/>
                  <a:pt x="675" y="317"/>
                </a:cubicBezTo>
                <a:moveTo>
                  <a:pt x="513" y="185"/>
                </a:moveTo>
                <a:cubicBezTo>
                  <a:pt x="513" y="139"/>
                  <a:pt x="513" y="139"/>
                  <a:pt x="513" y="139"/>
                </a:cubicBezTo>
                <a:cubicBezTo>
                  <a:pt x="525" y="139"/>
                  <a:pt x="539" y="139"/>
                  <a:pt x="546" y="146"/>
                </a:cubicBezTo>
                <a:cubicBezTo>
                  <a:pt x="551" y="150"/>
                  <a:pt x="551" y="155"/>
                  <a:pt x="551" y="162"/>
                </a:cubicBezTo>
                <a:cubicBezTo>
                  <a:pt x="551" y="178"/>
                  <a:pt x="541" y="185"/>
                  <a:pt x="513" y="185"/>
                </a:cubicBezTo>
                <a:moveTo>
                  <a:pt x="234" y="0"/>
                </a:moveTo>
                <a:cubicBezTo>
                  <a:pt x="213" y="0"/>
                  <a:pt x="195" y="17"/>
                  <a:pt x="195" y="38"/>
                </a:cubicBezTo>
                <a:cubicBezTo>
                  <a:pt x="195" y="59"/>
                  <a:pt x="213" y="75"/>
                  <a:pt x="234" y="75"/>
                </a:cubicBezTo>
                <a:cubicBezTo>
                  <a:pt x="255" y="75"/>
                  <a:pt x="272" y="59"/>
                  <a:pt x="272" y="38"/>
                </a:cubicBezTo>
                <a:cubicBezTo>
                  <a:pt x="272" y="17"/>
                  <a:pt x="255" y="0"/>
                  <a:pt x="23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330" indent="-115330" algn="l" defTabSz="1088291" rtl="0" eaLnBrk="1" latinLnBrk="0" hangingPunct="1">
      <a:lnSpc>
        <a:spcPct val="95000"/>
      </a:lnSpc>
      <a:spcBef>
        <a:spcPts val="533"/>
      </a:spcBef>
      <a:buFont typeface="Arial" pitchFamily="34" charset="0"/>
      <a:buChar char="•"/>
      <a:defRPr sz="1400" kern="1200">
        <a:solidFill>
          <a:srgbClr val="000000"/>
        </a:solidFill>
        <a:latin typeface="+mn-lt"/>
        <a:ea typeface="+mn-ea"/>
        <a:cs typeface="+mn-cs"/>
      </a:defRPr>
    </a:lvl1pPr>
    <a:lvl2pPr marL="230659" indent="-115330" algn="l" defTabSz="1088291" rtl="0" eaLnBrk="1" latinLnBrk="0" hangingPunct="1">
      <a:lnSpc>
        <a:spcPct val="85000"/>
      </a:lnSpc>
      <a:spcBef>
        <a:spcPts val="133"/>
      </a:spcBef>
      <a:spcAft>
        <a:spcPts val="133"/>
      </a:spcAft>
      <a:buFont typeface="Arial" pitchFamily="34" charset="0"/>
      <a:buChar char="•"/>
      <a:defRPr sz="1200" kern="1200">
        <a:solidFill>
          <a:srgbClr val="000000"/>
        </a:solidFill>
        <a:latin typeface="+mn-lt"/>
        <a:ea typeface="+mn-ea"/>
        <a:cs typeface="+mn-cs"/>
      </a:defRPr>
    </a:lvl2pPr>
    <a:lvl3pPr marL="341757" indent="-111098" algn="l" defTabSz="1088291" rtl="0" eaLnBrk="1" latinLnBrk="0" hangingPunct="1">
      <a:lnSpc>
        <a:spcPct val="85000"/>
      </a:lnSpc>
      <a:spcBef>
        <a:spcPts val="133"/>
      </a:spcBef>
      <a:spcAft>
        <a:spcPts val="133"/>
      </a:spcAft>
      <a:buFont typeface="Arial" pitchFamily="34" charset="0"/>
      <a:buChar char="•"/>
      <a:defRPr sz="1000" kern="1200">
        <a:solidFill>
          <a:srgbClr val="000000"/>
        </a:solidFill>
        <a:latin typeface="+mn-lt"/>
        <a:ea typeface="+mn-ea"/>
        <a:cs typeface="+mn-cs"/>
      </a:defRPr>
    </a:lvl3pPr>
    <a:lvl4pPr marL="457086" indent="-115330" algn="l" defTabSz="1088291" rtl="0" eaLnBrk="1" latinLnBrk="0" hangingPunct="1">
      <a:lnSpc>
        <a:spcPct val="85000"/>
      </a:lnSpc>
      <a:spcBef>
        <a:spcPts val="133"/>
      </a:spcBef>
      <a:spcAft>
        <a:spcPts val="133"/>
      </a:spcAft>
      <a:buFont typeface="Arial" pitchFamily="34" charset="0"/>
      <a:buChar char="•"/>
      <a:defRPr sz="900" kern="1200">
        <a:solidFill>
          <a:srgbClr val="000000"/>
        </a:solidFill>
        <a:latin typeface="+mn-lt"/>
        <a:ea typeface="+mn-ea"/>
        <a:cs typeface="+mn-cs"/>
      </a:defRPr>
    </a:lvl4pPr>
    <a:lvl5pPr marL="572416" indent="-115330" algn="l" defTabSz="1088291" rtl="0" eaLnBrk="1" latinLnBrk="0" hangingPunct="1">
      <a:lnSpc>
        <a:spcPct val="85000"/>
      </a:lnSpc>
      <a:spcBef>
        <a:spcPts val="133"/>
      </a:spcBef>
      <a:spcAft>
        <a:spcPts val="133"/>
      </a:spcAft>
      <a:buFont typeface="Arial" pitchFamily="34" charset="0"/>
      <a:buChar char="•"/>
      <a:defRPr sz="800" kern="1200">
        <a:solidFill>
          <a:srgbClr val="000000"/>
        </a:solidFill>
        <a:latin typeface="+mn-lt"/>
        <a:ea typeface="+mn-ea"/>
        <a:cs typeface="+mn-cs"/>
      </a:defRPr>
    </a:lvl5pPr>
    <a:lvl6pPr marL="2720726" algn="l" defTabSz="10882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872" algn="l" defTabSz="10882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017" algn="l" defTabSz="10882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162" algn="l" defTabSz="10882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3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1480" y="4484152"/>
            <a:ext cx="7762559" cy="369332"/>
          </a:xfrm>
        </p:spPr>
        <p:txBody>
          <a:bodyPr wrap="square">
            <a:spAutoFit/>
          </a:bodyPr>
          <a:lstStyle>
            <a:lvl1pPr marL="0" indent="0" algn="l" defTabSz="1088291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65000"/>
                </a:schemeClr>
              </a:buClr>
              <a:buFont typeface="Times" pitchFamily="1" charset="0"/>
              <a:buNone/>
              <a:tabLst/>
              <a:defRPr lang="en-US" sz="1800" b="0" kern="1200" baseline="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Name placeholder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79" y="3886989"/>
            <a:ext cx="7762559" cy="314253"/>
          </a:xfrm>
        </p:spPr>
        <p:txBody>
          <a:bodyPr anchor="t" anchorCtr="0">
            <a:spAutoFit/>
          </a:bodyPr>
          <a:lstStyle>
            <a:lvl1pPr marL="0" indent="0" algn="l" defTabSz="1088291" rtl="0" eaLnBrk="1" latinLnBrk="0" hangingPunct="1">
              <a:lnSpc>
                <a:spcPts val="1700"/>
              </a:lnSpc>
              <a:buNone/>
              <a:defRPr lang="en-US" sz="2000" kern="1200" cap="none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9" name="Freeform 8"/>
          <p:cNvSpPr>
            <a:spLocks noEditPoints="1"/>
          </p:cNvSpPr>
          <p:nvPr userDrawn="1"/>
        </p:nvSpPr>
        <p:spPr bwMode="auto">
          <a:xfrm>
            <a:off x="532958" y="1936118"/>
            <a:ext cx="1280054" cy="535033"/>
          </a:xfrm>
          <a:custGeom>
            <a:avLst/>
            <a:gdLst>
              <a:gd name="T0" fmla="*/ 0 w 942"/>
              <a:gd name="T1" fmla="*/ 197 h 394"/>
              <a:gd name="T2" fmla="*/ 185 w 942"/>
              <a:gd name="T3" fmla="*/ 270 h 394"/>
              <a:gd name="T4" fmla="*/ 108 w 942"/>
              <a:gd name="T5" fmla="*/ 244 h 394"/>
              <a:gd name="T6" fmla="*/ 108 w 942"/>
              <a:gd name="T7" fmla="*/ 150 h 394"/>
              <a:gd name="T8" fmla="*/ 185 w 942"/>
              <a:gd name="T9" fmla="*/ 122 h 394"/>
              <a:gd name="T10" fmla="*/ 940 w 942"/>
              <a:gd name="T11" fmla="*/ 94 h 394"/>
              <a:gd name="T12" fmla="*/ 940 w 942"/>
              <a:gd name="T13" fmla="*/ 94 h 394"/>
              <a:gd name="T14" fmla="*/ 865 w 942"/>
              <a:gd name="T15" fmla="*/ 94 h 394"/>
              <a:gd name="T16" fmla="*/ 811 w 942"/>
              <a:gd name="T17" fmla="*/ 94 h 394"/>
              <a:gd name="T18" fmla="*/ 799 w 942"/>
              <a:gd name="T19" fmla="*/ 188 h 394"/>
              <a:gd name="T20" fmla="*/ 792 w 942"/>
              <a:gd name="T21" fmla="*/ 298 h 394"/>
              <a:gd name="T22" fmla="*/ 869 w 942"/>
              <a:gd name="T23" fmla="*/ 298 h 394"/>
              <a:gd name="T24" fmla="*/ 872 w 942"/>
              <a:gd name="T25" fmla="*/ 188 h 394"/>
              <a:gd name="T26" fmla="*/ 705 w 942"/>
              <a:gd name="T27" fmla="*/ 94 h 394"/>
              <a:gd name="T28" fmla="*/ 644 w 942"/>
              <a:gd name="T29" fmla="*/ 298 h 394"/>
              <a:gd name="T30" fmla="*/ 705 w 942"/>
              <a:gd name="T31" fmla="*/ 94 h 394"/>
              <a:gd name="T32" fmla="*/ 452 w 942"/>
              <a:gd name="T33" fmla="*/ 94 h 394"/>
              <a:gd name="T34" fmla="*/ 513 w 942"/>
              <a:gd name="T35" fmla="*/ 298 h 394"/>
              <a:gd name="T36" fmla="*/ 553 w 942"/>
              <a:gd name="T37" fmla="*/ 298 h 394"/>
              <a:gd name="T38" fmla="*/ 569 w 942"/>
              <a:gd name="T39" fmla="*/ 216 h 394"/>
              <a:gd name="T40" fmla="*/ 590 w 942"/>
              <a:gd name="T41" fmla="*/ 113 h 394"/>
              <a:gd name="T42" fmla="*/ 436 w 942"/>
              <a:gd name="T43" fmla="*/ 94 h 394"/>
              <a:gd name="T44" fmla="*/ 281 w 942"/>
              <a:gd name="T45" fmla="*/ 148 h 394"/>
              <a:gd name="T46" fmla="*/ 328 w 942"/>
              <a:gd name="T47" fmla="*/ 298 h 394"/>
              <a:gd name="T48" fmla="*/ 389 w 942"/>
              <a:gd name="T49" fmla="*/ 148 h 394"/>
              <a:gd name="T50" fmla="*/ 436 w 942"/>
              <a:gd name="T51" fmla="*/ 94 h 394"/>
              <a:gd name="T52" fmla="*/ 204 w 942"/>
              <a:gd name="T53" fmla="*/ 94 h 394"/>
              <a:gd name="T54" fmla="*/ 265 w 942"/>
              <a:gd name="T55" fmla="*/ 298 h 394"/>
              <a:gd name="T56" fmla="*/ 675 w 942"/>
              <a:gd name="T57" fmla="*/ 317 h 394"/>
              <a:gd name="T58" fmla="*/ 675 w 942"/>
              <a:gd name="T59" fmla="*/ 394 h 394"/>
              <a:gd name="T60" fmla="*/ 675 w 942"/>
              <a:gd name="T61" fmla="*/ 317 h 394"/>
              <a:gd name="T62" fmla="*/ 513 w 942"/>
              <a:gd name="T63" fmla="*/ 139 h 394"/>
              <a:gd name="T64" fmla="*/ 551 w 942"/>
              <a:gd name="T65" fmla="*/ 162 h 394"/>
              <a:gd name="T66" fmla="*/ 234 w 942"/>
              <a:gd name="T67" fmla="*/ 0 h 394"/>
              <a:gd name="T68" fmla="*/ 234 w 942"/>
              <a:gd name="T69" fmla="*/ 75 h 394"/>
              <a:gd name="T70" fmla="*/ 234 w 942"/>
              <a:gd name="T71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2" h="394">
                <a:moveTo>
                  <a:pt x="108" y="89"/>
                </a:moveTo>
                <a:cubicBezTo>
                  <a:pt x="47" y="89"/>
                  <a:pt x="0" y="136"/>
                  <a:pt x="0" y="197"/>
                </a:cubicBezTo>
                <a:cubicBezTo>
                  <a:pt x="0" y="256"/>
                  <a:pt x="47" y="303"/>
                  <a:pt x="108" y="303"/>
                </a:cubicBezTo>
                <a:cubicBezTo>
                  <a:pt x="138" y="303"/>
                  <a:pt x="164" y="291"/>
                  <a:pt x="185" y="270"/>
                </a:cubicBezTo>
                <a:cubicBezTo>
                  <a:pt x="152" y="218"/>
                  <a:pt x="152" y="218"/>
                  <a:pt x="152" y="218"/>
                </a:cubicBezTo>
                <a:cubicBezTo>
                  <a:pt x="143" y="232"/>
                  <a:pt x="124" y="244"/>
                  <a:pt x="108" y="244"/>
                </a:cubicBezTo>
                <a:cubicBezTo>
                  <a:pt x="82" y="244"/>
                  <a:pt x="61" y="223"/>
                  <a:pt x="61" y="197"/>
                </a:cubicBezTo>
                <a:cubicBezTo>
                  <a:pt x="61" y="171"/>
                  <a:pt x="82" y="150"/>
                  <a:pt x="108" y="150"/>
                </a:cubicBezTo>
                <a:cubicBezTo>
                  <a:pt x="124" y="150"/>
                  <a:pt x="143" y="160"/>
                  <a:pt x="152" y="174"/>
                </a:cubicBezTo>
                <a:cubicBezTo>
                  <a:pt x="185" y="122"/>
                  <a:pt x="185" y="122"/>
                  <a:pt x="185" y="122"/>
                </a:cubicBezTo>
                <a:cubicBezTo>
                  <a:pt x="164" y="101"/>
                  <a:pt x="138" y="89"/>
                  <a:pt x="108" y="89"/>
                </a:cubicBezTo>
                <a:moveTo>
                  <a:pt x="940" y="94"/>
                </a:moveTo>
                <a:cubicBezTo>
                  <a:pt x="940" y="94"/>
                  <a:pt x="940" y="94"/>
                  <a:pt x="940" y="94"/>
                </a:cubicBezTo>
                <a:cubicBezTo>
                  <a:pt x="940" y="94"/>
                  <a:pt x="940" y="94"/>
                  <a:pt x="940" y="94"/>
                </a:cubicBezTo>
                <a:moveTo>
                  <a:pt x="940" y="94"/>
                </a:moveTo>
                <a:cubicBezTo>
                  <a:pt x="865" y="94"/>
                  <a:pt x="865" y="94"/>
                  <a:pt x="865" y="94"/>
                </a:cubicBezTo>
                <a:cubicBezTo>
                  <a:pt x="836" y="136"/>
                  <a:pt x="836" y="136"/>
                  <a:pt x="836" y="136"/>
                </a:cubicBezTo>
                <a:cubicBezTo>
                  <a:pt x="811" y="94"/>
                  <a:pt x="811" y="94"/>
                  <a:pt x="811" y="94"/>
                </a:cubicBezTo>
                <a:cubicBezTo>
                  <a:pt x="736" y="94"/>
                  <a:pt x="736" y="94"/>
                  <a:pt x="736" y="94"/>
                </a:cubicBezTo>
                <a:cubicBezTo>
                  <a:pt x="799" y="188"/>
                  <a:pt x="799" y="188"/>
                  <a:pt x="799" y="188"/>
                </a:cubicBezTo>
                <a:cubicBezTo>
                  <a:pt x="717" y="298"/>
                  <a:pt x="717" y="298"/>
                  <a:pt x="717" y="298"/>
                </a:cubicBezTo>
                <a:cubicBezTo>
                  <a:pt x="792" y="298"/>
                  <a:pt x="792" y="298"/>
                  <a:pt x="792" y="298"/>
                </a:cubicBezTo>
                <a:cubicBezTo>
                  <a:pt x="834" y="239"/>
                  <a:pt x="834" y="239"/>
                  <a:pt x="834" y="239"/>
                </a:cubicBezTo>
                <a:cubicBezTo>
                  <a:pt x="869" y="298"/>
                  <a:pt x="869" y="298"/>
                  <a:pt x="869" y="298"/>
                </a:cubicBezTo>
                <a:cubicBezTo>
                  <a:pt x="942" y="298"/>
                  <a:pt x="942" y="298"/>
                  <a:pt x="942" y="298"/>
                </a:cubicBezTo>
                <a:cubicBezTo>
                  <a:pt x="872" y="188"/>
                  <a:pt x="872" y="188"/>
                  <a:pt x="872" y="188"/>
                </a:cubicBezTo>
                <a:cubicBezTo>
                  <a:pt x="940" y="94"/>
                  <a:pt x="940" y="94"/>
                  <a:pt x="940" y="94"/>
                </a:cubicBezTo>
                <a:moveTo>
                  <a:pt x="705" y="94"/>
                </a:moveTo>
                <a:cubicBezTo>
                  <a:pt x="644" y="94"/>
                  <a:pt x="644" y="94"/>
                  <a:pt x="644" y="94"/>
                </a:cubicBezTo>
                <a:cubicBezTo>
                  <a:pt x="644" y="298"/>
                  <a:pt x="644" y="298"/>
                  <a:pt x="644" y="298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94"/>
                  <a:pt x="705" y="94"/>
                  <a:pt x="705" y="94"/>
                </a:cubicBezTo>
                <a:moveTo>
                  <a:pt x="534" y="94"/>
                </a:moveTo>
                <a:cubicBezTo>
                  <a:pt x="452" y="94"/>
                  <a:pt x="452" y="94"/>
                  <a:pt x="452" y="94"/>
                </a:cubicBezTo>
                <a:cubicBezTo>
                  <a:pt x="452" y="298"/>
                  <a:pt x="452" y="298"/>
                  <a:pt x="452" y="298"/>
                </a:cubicBezTo>
                <a:cubicBezTo>
                  <a:pt x="513" y="298"/>
                  <a:pt x="513" y="298"/>
                  <a:pt x="513" y="298"/>
                </a:cubicBezTo>
                <a:cubicBezTo>
                  <a:pt x="513" y="237"/>
                  <a:pt x="513" y="237"/>
                  <a:pt x="513" y="237"/>
                </a:cubicBezTo>
                <a:cubicBezTo>
                  <a:pt x="553" y="298"/>
                  <a:pt x="553" y="298"/>
                  <a:pt x="553" y="298"/>
                </a:cubicBezTo>
                <a:cubicBezTo>
                  <a:pt x="630" y="298"/>
                  <a:pt x="630" y="298"/>
                  <a:pt x="630" y="298"/>
                </a:cubicBezTo>
                <a:cubicBezTo>
                  <a:pt x="569" y="216"/>
                  <a:pt x="569" y="216"/>
                  <a:pt x="569" y="216"/>
                </a:cubicBezTo>
                <a:cubicBezTo>
                  <a:pt x="593" y="209"/>
                  <a:pt x="607" y="188"/>
                  <a:pt x="607" y="160"/>
                </a:cubicBezTo>
                <a:cubicBezTo>
                  <a:pt x="607" y="141"/>
                  <a:pt x="600" y="124"/>
                  <a:pt x="590" y="113"/>
                </a:cubicBezTo>
                <a:cubicBezTo>
                  <a:pt x="576" y="101"/>
                  <a:pt x="558" y="94"/>
                  <a:pt x="534" y="94"/>
                </a:cubicBezTo>
                <a:moveTo>
                  <a:pt x="436" y="94"/>
                </a:moveTo>
                <a:cubicBezTo>
                  <a:pt x="281" y="94"/>
                  <a:pt x="281" y="94"/>
                  <a:pt x="281" y="94"/>
                </a:cubicBezTo>
                <a:cubicBezTo>
                  <a:pt x="281" y="148"/>
                  <a:pt x="281" y="148"/>
                  <a:pt x="281" y="148"/>
                </a:cubicBezTo>
                <a:cubicBezTo>
                  <a:pt x="328" y="148"/>
                  <a:pt x="328" y="148"/>
                  <a:pt x="328" y="148"/>
                </a:cubicBezTo>
                <a:cubicBezTo>
                  <a:pt x="328" y="298"/>
                  <a:pt x="328" y="298"/>
                  <a:pt x="328" y="29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389" y="148"/>
                  <a:pt x="389" y="148"/>
                  <a:pt x="389" y="148"/>
                </a:cubicBezTo>
                <a:cubicBezTo>
                  <a:pt x="436" y="148"/>
                  <a:pt x="436" y="148"/>
                  <a:pt x="436" y="148"/>
                </a:cubicBezTo>
                <a:cubicBezTo>
                  <a:pt x="436" y="94"/>
                  <a:pt x="436" y="94"/>
                  <a:pt x="436" y="94"/>
                </a:cubicBezTo>
                <a:moveTo>
                  <a:pt x="265" y="94"/>
                </a:moveTo>
                <a:cubicBezTo>
                  <a:pt x="204" y="94"/>
                  <a:pt x="204" y="94"/>
                  <a:pt x="204" y="94"/>
                </a:cubicBezTo>
                <a:cubicBezTo>
                  <a:pt x="204" y="298"/>
                  <a:pt x="204" y="298"/>
                  <a:pt x="204" y="298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5" y="94"/>
                  <a:pt x="265" y="94"/>
                  <a:pt x="265" y="94"/>
                </a:cubicBezTo>
                <a:moveTo>
                  <a:pt x="675" y="317"/>
                </a:moveTo>
                <a:cubicBezTo>
                  <a:pt x="654" y="317"/>
                  <a:pt x="637" y="333"/>
                  <a:pt x="637" y="354"/>
                </a:cubicBezTo>
                <a:cubicBezTo>
                  <a:pt x="637" y="375"/>
                  <a:pt x="654" y="394"/>
                  <a:pt x="675" y="394"/>
                </a:cubicBezTo>
                <a:cubicBezTo>
                  <a:pt x="696" y="394"/>
                  <a:pt x="715" y="375"/>
                  <a:pt x="715" y="354"/>
                </a:cubicBezTo>
                <a:cubicBezTo>
                  <a:pt x="715" y="333"/>
                  <a:pt x="696" y="317"/>
                  <a:pt x="675" y="317"/>
                </a:cubicBezTo>
                <a:moveTo>
                  <a:pt x="513" y="185"/>
                </a:moveTo>
                <a:cubicBezTo>
                  <a:pt x="513" y="139"/>
                  <a:pt x="513" y="139"/>
                  <a:pt x="513" y="139"/>
                </a:cubicBezTo>
                <a:cubicBezTo>
                  <a:pt x="525" y="139"/>
                  <a:pt x="539" y="139"/>
                  <a:pt x="546" y="146"/>
                </a:cubicBezTo>
                <a:cubicBezTo>
                  <a:pt x="551" y="150"/>
                  <a:pt x="551" y="155"/>
                  <a:pt x="551" y="162"/>
                </a:cubicBezTo>
                <a:cubicBezTo>
                  <a:pt x="551" y="178"/>
                  <a:pt x="541" y="185"/>
                  <a:pt x="513" y="185"/>
                </a:cubicBezTo>
                <a:moveTo>
                  <a:pt x="234" y="0"/>
                </a:moveTo>
                <a:cubicBezTo>
                  <a:pt x="213" y="0"/>
                  <a:pt x="195" y="17"/>
                  <a:pt x="195" y="38"/>
                </a:cubicBezTo>
                <a:cubicBezTo>
                  <a:pt x="195" y="59"/>
                  <a:pt x="213" y="75"/>
                  <a:pt x="234" y="75"/>
                </a:cubicBezTo>
                <a:cubicBezTo>
                  <a:pt x="255" y="75"/>
                  <a:pt x="272" y="59"/>
                  <a:pt x="272" y="38"/>
                </a:cubicBezTo>
                <a:cubicBezTo>
                  <a:pt x="272" y="17"/>
                  <a:pt x="255" y="0"/>
                  <a:pt x="234" y="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4835" y="3251200"/>
            <a:ext cx="8605837" cy="646113"/>
          </a:xfrm>
        </p:spPr>
        <p:txBody>
          <a:bodyPr anchor="b" anchorCtr="0">
            <a:spAutoFit/>
          </a:bodyPr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Presentation Title Placeholder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4811233"/>
            <a:ext cx="7762559" cy="369332"/>
          </a:xfrm>
        </p:spPr>
        <p:txBody>
          <a:bodyPr wrap="square">
            <a:spAutoFit/>
          </a:bodyPr>
          <a:lstStyle>
            <a:lvl1pPr marL="0" indent="0" algn="l" defTabSz="1088291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65000"/>
                </a:schemeClr>
              </a:buClr>
              <a:buFont typeface="Times" pitchFamily="1" charset="0"/>
              <a:buNone/>
              <a:tabLst/>
              <a:defRPr lang="en-US" sz="1800" b="0" kern="1200" baseline="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Title placeholder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5149701"/>
            <a:ext cx="7762559" cy="369332"/>
          </a:xfrm>
        </p:spPr>
        <p:txBody>
          <a:bodyPr wrap="square">
            <a:spAutoFit/>
          </a:bodyPr>
          <a:lstStyle>
            <a:lvl1pPr marL="0" indent="0" algn="l" defTabSz="1088291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65000"/>
                </a:schemeClr>
              </a:buClr>
              <a:buFont typeface="Times" pitchFamily="1" charset="0"/>
              <a:buNone/>
              <a:tabLst/>
              <a:defRPr lang="en-US" sz="1800" b="0" kern="1200" baseline="0" dirty="0" smtClean="0">
                <a:solidFill>
                  <a:schemeClr val="bg2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Date placeholder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79" y="2531826"/>
            <a:ext cx="5388928" cy="677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519033"/>
            <a:ext cx="12188825" cy="13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298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536575" y="3140684"/>
            <a:ext cx="3532188" cy="576633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ts val="3700"/>
              </a:lnSpc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Agenda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59263" y="2522327"/>
            <a:ext cx="7589361" cy="1692771"/>
          </a:xfrm>
        </p:spPr>
        <p:txBody>
          <a:bodyPr wrap="square" anchor="ctr" anchorCtr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338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59263" y="2522327"/>
            <a:ext cx="7589361" cy="1692771"/>
          </a:xfrm>
        </p:spPr>
        <p:txBody>
          <a:bodyPr wrap="square" anchor="ctr" anchorCtr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411465" y="2193609"/>
            <a:ext cx="3382356" cy="1990288"/>
          </a:xfrm>
        </p:spPr>
        <p:txBody>
          <a:bodyPr wrap="square" anchor="ctr" anchorCtr="0">
            <a:spAutoFit/>
          </a:bodyPr>
          <a:lstStyle>
            <a:lvl1pPr marL="109538" indent="-109538" algn="l">
              <a:lnSpc>
                <a:spcPts val="3700"/>
              </a:lnSpc>
              <a:defRPr sz="3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and </a:t>
            </a:r>
            <a:br>
              <a:rPr lang="en-US" dirty="0" smtClean="0"/>
            </a:br>
            <a:r>
              <a:rPr lang="en-US" dirty="0" smtClean="0"/>
              <a:t>content slide, </a:t>
            </a:r>
            <a:br>
              <a:rPr lang="en-US" dirty="0" smtClean="0"/>
            </a:br>
            <a:r>
              <a:rPr lang="en-US" dirty="0" smtClean="0"/>
              <a:t>sentence case, </a:t>
            </a:r>
            <a:br>
              <a:rPr lang="en-US" dirty="0" smtClean="0"/>
            </a:br>
            <a:r>
              <a:rPr lang="en-US" dirty="0" smtClean="0"/>
              <a:t>right-aligned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10111" y="4158174"/>
            <a:ext cx="3293758" cy="606477"/>
          </a:xfrm>
        </p:spPr>
        <p:txBody>
          <a:bodyPr/>
          <a:lstStyle>
            <a:lvl1pPr marL="0" marR="0" indent="0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432246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297364" y="0"/>
            <a:ext cx="7891462" cy="6515099"/>
          </a:xfrm>
        </p:spPr>
        <p:txBody>
          <a:bodyPr/>
          <a:lstStyle>
            <a:lvl1pPr marL="117475" marR="0" indent="-117475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Char char=" "/>
              <a:tabLst/>
              <a:defRPr/>
            </a:lvl1pPr>
          </a:lstStyle>
          <a:p>
            <a:r>
              <a:rPr lang="en-US" dirty="0" smtClean="0"/>
              <a:t>Use this box as a guideline for proper image placement.  Place your image on top and align to box.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5" y="2214563"/>
            <a:ext cx="3659188" cy="2060575"/>
          </a:xfrm>
        </p:spPr>
        <p:txBody>
          <a:bodyPr anchor="ctr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Photo slide, use </a:t>
            </a:r>
            <a:br>
              <a:rPr lang="en-US" dirty="0" smtClean="0"/>
            </a:br>
            <a:r>
              <a:rPr lang="en-US" dirty="0" smtClean="0"/>
              <a:t>for short sentences not bullets.</a:t>
            </a:r>
          </a:p>
        </p:txBody>
      </p:sp>
    </p:spTree>
    <p:extLst>
      <p:ext uri="{BB962C8B-B14F-4D97-AF65-F5344CB8AC3E}">
        <p14:creationId xmlns:p14="http://schemas.microsoft.com/office/powerpoint/2010/main" val="9889887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174038" y="0"/>
            <a:ext cx="4014787" cy="6515099"/>
          </a:xfrm>
        </p:spPr>
        <p:txBody>
          <a:bodyPr/>
          <a:lstStyle/>
          <a:p>
            <a:r>
              <a:rPr lang="en-US" dirty="0" smtClean="0"/>
              <a:t>Use this box as a guideline for proper image placement.  Place your image on top and align to box.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" y="2367686"/>
            <a:ext cx="7535862" cy="1754326"/>
          </a:xfrm>
        </p:spPr>
        <p:txBody>
          <a:bodyPr wrap="square" anchor="ctr">
            <a:spAutoFit/>
          </a:bodyPr>
          <a:lstStyle>
            <a:lvl1pPr marL="0" algn="l" defTabSz="1088291" rtl="0" eaLnBrk="1" latinLnBrk="0" hangingPunct="1">
              <a:spcBef>
                <a:spcPct val="0"/>
              </a:spcBef>
              <a:buNone/>
              <a:tabLst>
                <a:tab pos="2000250" algn="l"/>
              </a:tabLst>
              <a:defRPr lang="en-US" sz="3600" kern="1200" baseline="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algn="l">
              <a:tabLst>
                <a:tab pos="2000250" algn="l"/>
              </a:tabLst>
            </a:pPr>
            <a:r>
              <a:rPr lang="en-US" dirty="0" smtClean="0">
                <a:solidFill>
                  <a:schemeClr val="tx1"/>
                </a:solidFill>
                <a:effectLst/>
              </a:rPr>
              <a:t>Photo slide,</a:t>
            </a:r>
            <a:r>
              <a:rPr lang="en-US" dirty="0" smtClean="0">
                <a:solidFill>
                  <a:srgbClr val="1685CA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this space </a:t>
            </a:r>
            <a:r>
              <a:rPr lang="en-US" dirty="0" smtClean="0">
                <a:solidFill>
                  <a:schemeClr val="accent1"/>
                </a:solidFill>
                <a:effectLst/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effectLst/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 used for full sentences, </a:t>
            </a:r>
            <a:br>
              <a:rPr lang="en-US" dirty="0" smtClean="0"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not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9159483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480" y="78828"/>
            <a:ext cx="7526020" cy="985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1033136"/>
            <a:ext cx="7526020" cy="606477"/>
          </a:xfrm>
        </p:spPr>
        <p:txBody>
          <a:bodyPr/>
          <a:lstStyle>
            <a:lvl1pPr marL="0" marR="0" indent="0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placeholder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09575" y="1881188"/>
            <a:ext cx="7527925" cy="4251325"/>
          </a:xfrm>
        </p:spPr>
        <p:txBody>
          <a:bodyPr/>
          <a:lstStyle>
            <a:lvl4pPr>
              <a:defRPr lang="en-US" sz="12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174038" y="0"/>
            <a:ext cx="4014787" cy="6515099"/>
          </a:xfrm>
        </p:spPr>
        <p:txBody>
          <a:bodyPr/>
          <a:lstStyle/>
          <a:p>
            <a:r>
              <a:rPr lang="en-US" dirty="0" smtClean="0"/>
              <a:t>Use this box as a guideline for proper image placement.  Place your image on top and align to box.</a:t>
            </a:r>
          </a:p>
        </p:txBody>
      </p:sp>
    </p:spTree>
    <p:extLst>
      <p:ext uri="{BB962C8B-B14F-4D97-AF65-F5344CB8AC3E}">
        <p14:creationId xmlns:p14="http://schemas.microsoft.com/office/powerpoint/2010/main" val="12056987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9575" y="1677988"/>
            <a:ext cx="11361738" cy="3529012"/>
          </a:xfrm>
          <a:gradFill>
            <a:gsLst>
              <a:gs pos="49578">
                <a:srgbClr val="050505">
                  <a:alpha val="60000"/>
                </a:srgbClr>
              </a:gs>
              <a:gs pos="67000">
                <a:srgbClr val="000000">
                  <a:alpha val="50000"/>
                </a:srgbClr>
              </a:gs>
              <a:gs pos="36000">
                <a:srgbClr val="000000">
                  <a:alpha val="5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8239" tIns="69119" rIns="138239" bIns="69119" numCol="1" rtlCol="0" anchor="ctr" anchorCtr="0" compatLnSpc="1">
            <a:prstTxWarp prst="textNoShape">
              <a:avLst/>
            </a:prstTxWarp>
            <a:normAutofit/>
          </a:bodyPr>
          <a:lstStyle>
            <a:lvl1pPr marL="452437" indent="-571500" algn="ctr">
              <a:lnSpc>
                <a:spcPts val="3900"/>
              </a:lnSpc>
              <a:defRPr lang="en-US" sz="4000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marL="0" lvl="0" indent="-119063" algn="ctr" defTabSz="1461590" rtl="0" eaLnBrk="1" fontAlgn="base" latinLnBrk="0" hangingPunct="1">
              <a:lnSpc>
                <a:spcPts val="43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 "/>
              <a:tabLst/>
            </a:pPr>
            <a:r>
              <a:rPr lang="en-US" dirty="0" smtClean="0"/>
              <a:t>Text over large photo placeholder. </a:t>
            </a:r>
            <a:br>
              <a:rPr lang="en-US" dirty="0" smtClean="0"/>
            </a:br>
            <a:r>
              <a:rPr lang="en-US" dirty="0" smtClean="0"/>
              <a:t>Use with sentences not bullets. Place full </a:t>
            </a:r>
            <a:br>
              <a:rPr lang="en-US" dirty="0" smtClean="0"/>
            </a:br>
            <a:r>
              <a:rPr lang="en-US" dirty="0" smtClean="0"/>
              <a:t>bleed photo with blur behind text.</a:t>
            </a:r>
          </a:p>
        </p:txBody>
      </p:sp>
    </p:spTree>
    <p:extLst>
      <p:ext uri="{BB962C8B-B14F-4D97-AF65-F5344CB8AC3E}">
        <p14:creationId xmlns:p14="http://schemas.microsoft.com/office/powerpoint/2010/main" val="8490522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5" y="2530299"/>
            <a:ext cx="11234738" cy="1169551"/>
          </a:xfrm>
        </p:spPr>
        <p:txBody>
          <a:bodyPr wrap="square" anchor="b" anchorCtr="0">
            <a:spAutoFit/>
          </a:bodyPr>
          <a:lstStyle>
            <a:lvl1pPr marL="0" algn="ctr" defTabSz="1088291" rtl="0" eaLnBrk="1" latinLnBrk="0" hangingPunct="1">
              <a:lnSpc>
                <a:spcPts val="4200"/>
              </a:lnSpc>
              <a:defRPr lang="en-US" sz="4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Big statement slide,</a:t>
            </a:r>
            <a:br>
              <a:rPr lang="en-US" dirty="0" smtClean="0"/>
            </a:br>
            <a:r>
              <a:rPr lang="en-US" dirty="0" smtClean="0"/>
              <a:t>sentence case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4691" y="3700455"/>
            <a:ext cx="11236613" cy="400110"/>
          </a:xfrm>
        </p:spPr>
        <p:txBody>
          <a:bodyPr wrap="square">
            <a:spAutoFit/>
          </a:bodyPr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42056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9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0" hasCustomPrompt="1"/>
          </p:nvPr>
        </p:nvSpPr>
        <p:spPr>
          <a:xfrm>
            <a:off x="819150" y="290513"/>
            <a:ext cx="10548938" cy="59324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16:9 Video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714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3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0" hasCustomPrompt="1"/>
          </p:nvPr>
        </p:nvSpPr>
        <p:spPr>
          <a:xfrm>
            <a:off x="2139421" y="290513"/>
            <a:ext cx="7909984" cy="59324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4:3 Video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016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2807088" y="3658183"/>
            <a:ext cx="6574649" cy="1015663"/>
            <a:chOff x="2788504" y="3921334"/>
            <a:chExt cx="6574649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5040864" y="3921334"/>
              <a:ext cx="21070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</a:rPr>
                <a:t>“”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2788504" y="4295241"/>
              <a:ext cx="2796363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6566790" y="4295241"/>
              <a:ext cx="2796363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09575" y="4449029"/>
            <a:ext cx="11361738" cy="437932"/>
          </a:xfrm>
        </p:spPr>
        <p:txBody>
          <a:bodyPr anchor="b" anchorCtr="0"/>
          <a:lstStyle>
            <a:lvl1pPr algn="ctr">
              <a:defRPr lang="en-US" sz="20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Name placeholder, 20pt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09576" y="4854167"/>
            <a:ext cx="11361738" cy="452438"/>
          </a:xfrm>
        </p:spPr>
        <p:txBody>
          <a:bodyPr>
            <a:normAutofit/>
          </a:bodyPr>
          <a:lstStyle>
            <a:lvl1pPr algn="ctr">
              <a:defRPr lang="en-US" sz="2000" kern="1200" cap="none" spc="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Company, title placeholder, 20pt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9575" y="2275959"/>
            <a:ext cx="11361738" cy="1169551"/>
          </a:xfrm>
        </p:spPr>
        <p:txBody>
          <a:bodyPr wrap="square" anchor="b" anchorCtr="0">
            <a:spAutoFit/>
          </a:bodyPr>
          <a:lstStyle>
            <a:lvl1pPr marL="119063" indent="-119063" algn="ctr">
              <a:lnSpc>
                <a:spcPts val="4400"/>
              </a:lnSpc>
              <a:defRPr lang="en-US" sz="40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19063" lvl="0" indent="-119063" algn="ctr" defTabSz="1088291" rtl="0" eaLnBrk="1" latinLnBrk="0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 "/>
              <a:tabLst/>
            </a:pPr>
            <a:r>
              <a:rPr lang="en-US" dirty="0" smtClean="0"/>
              <a:t>Quote placeholder, sentence case, </a:t>
            </a:r>
            <a:br>
              <a:rPr lang="en-US" dirty="0" smtClean="0"/>
            </a:br>
            <a:r>
              <a:rPr lang="en-US" dirty="0" smtClean="0"/>
              <a:t>center-aligned, 36pt Arial, no quotation marks.</a:t>
            </a:r>
          </a:p>
        </p:txBody>
      </p:sp>
    </p:spTree>
    <p:extLst>
      <p:ext uri="{BB962C8B-B14F-4D97-AF65-F5344CB8AC3E}">
        <p14:creationId xmlns:p14="http://schemas.microsoft.com/office/powerpoint/2010/main" val="4164237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3949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2807088" y="3658183"/>
            <a:ext cx="6574649" cy="1015663"/>
            <a:chOff x="2788504" y="3921334"/>
            <a:chExt cx="6574649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5040864" y="3921334"/>
              <a:ext cx="21070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tx2"/>
                  </a:solidFill>
                </a:rPr>
                <a:t>“”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2788504" y="4295241"/>
              <a:ext cx="2796363" cy="0"/>
            </a:xfrm>
            <a:prstGeom prst="line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6566790" y="4295241"/>
              <a:ext cx="2796363" cy="0"/>
            </a:xfrm>
            <a:prstGeom prst="line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9575" y="2327255"/>
            <a:ext cx="11361738" cy="1118255"/>
          </a:xfrm>
        </p:spPr>
        <p:txBody>
          <a:bodyPr wrap="square" anchor="b" anchorCtr="0">
            <a:spAutoFit/>
          </a:bodyPr>
          <a:lstStyle>
            <a:lvl1pPr marL="119063" indent="-119063" algn="ctr">
              <a:lnSpc>
                <a:spcPts val="3600"/>
              </a:lnSpc>
              <a:defRPr lang="en-US" sz="36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19063" lvl="0" indent="-119063" algn="ctr" defTabSz="1088291" rtl="0" eaLnBrk="1" latinLnBrk="0" hangingPunct="1">
              <a:lnSpc>
                <a:spcPts val="4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 "/>
              <a:tabLst/>
            </a:pPr>
            <a:r>
              <a:rPr lang="en-US" dirty="0" smtClean="0"/>
              <a:t>Customer and long quote placeholder, sentence case,</a:t>
            </a:r>
            <a:br>
              <a:rPr lang="en-US" dirty="0" smtClean="0"/>
            </a:br>
            <a:r>
              <a:rPr lang="en-US" dirty="0" smtClean="0"/>
              <a:t>center-aligned, 36pt Arial, no quotation marks.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09575" y="4449029"/>
            <a:ext cx="11361738" cy="437932"/>
          </a:xfrm>
        </p:spPr>
        <p:txBody>
          <a:bodyPr anchor="b" anchorCtr="0"/>
          <a:lstStyle>
            <a:lvl1pPr algn="ctr">
              <a:defRPr lang="en-US" sz="20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Name placeholder, 20pt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09576" y="4854167"/>
            <a:ext cx="11361738" cy="452438"/>
          </a:xfrm>
        </p:spPr>
        <p:txBody>
          <a:bodyPr>
            <a:normAutofit/>
          </a:bodyPr>
          <a:lstStyle>
            <a:lvl1pPr algn="ctr">
              <a:defRPr lang="en-US" sz="2000" kern="1200" cap="none" spc="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Company, title placeholder, 20pt</a:t>
            </a:r>
          </a:p>
        </p:txBody>
      </p:sp>
    </p:spTree>
    <p:extLst>
      <p:ext uri="{BB962C8B-B14F-4D97-AF65-F5344CB8AC3E}">
        <p14:creationId xmlns:p14="http://schemas.microsoft.com/office/powerpoint/2010/main" val="12871937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276136" y="3599709"/>
            <a:ext cx="9495178" cy="606477"/>
          </a:xfrm>
        </p:spPr>
        <p:txBody>
          <a:bodyPr/>
          <a:lstStyle>
            <a:lvl1pPr marL="0" marR="0" indent="0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placeholder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276475" y="2648565"/>
            <a:ext cx="9494838" cy="985838"/>
          </a:xfrm>
        </p:spPr>
        <p:txBody>
          <a:bodyPr anchor="b" anchorCtr="0"/>
          <a:lstStyle>
            <a:lvl1pPr marL="0" indent="0" algn="l" defTabSz="1088291" rtl="0" eaLnBrk="1" latinLnBrk="0" hangingPunct="1">
              <a:lnSpc>
                <a:spcPts val="32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Font typeface="Arial" pitchFamily="34" charset="0"/>
              <a:buNone/>
              <a:tabLst/>
              <a:defRPr lang="en-US" sz="360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Segue Placeholder, 36pt</a:t>
            </a:r>
          </a:p>
        </p:txBody>
      </p:sp>
    </p:spTree>
    <p:extLst>
      <p:ext uri="{BB962C8B-B14F-4D97-AF65-F5344CB8AC3E}">
        <p14:creationId xmlns:p14="http://schemas.microsoft.com/office/powerpoint/2010/main" val="15629948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76135" y="2891786"/>
            <a:ext cx="9495179" cy="985840"/>
          </a:xfrm>
        </p:spPr>
        <p:txBody>
          <a:bodyPr anchor="ctr" anchorCtr="0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Segue Placeholder, 36pt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467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332574" y="3536575"/>
            <a:ext cx="3523677" cy="353923"/>
          </a:xfrm>
          <a:prstGeom prst="rect">
            <a:avLst/>
          </a:prstGeom>
        </p:spPr>
        <p:txBody>
          <a:bodyPr wrap="none" lIns="91418" tIns="45710" rIns="91418" bIns="45710">
            <a:spAutoFit/>
          </a:bodyPr>
          <a:lstStyle/>
          <a:p>
            <a:pPr>
              <a:spcBef>
                <a:spcPts val="1800"/>
              </a:spcBef>
              <a:buClr>
                <a:schemeClr val="tx1">
                  <a:lumMod val="50000"/>
                </a:schemeClr>
              </a:buClr>
            </a:pPr>
            <a:r>
              <a:rPr lang="en-US" sz="1700" spc="50" dirty="0" smtClean="0">
                <a:solidFill>
                  <a:schemeClr val="bg1">
                    <a:lumMod val="50000"/>
                  </a:schemeClr>
                </a:solidFill>
              </a:rPr>
              <a:t>WORK BETTER. LIVE</a:t>
            </a:r>
            <a:r>
              <a:rPr lang="en-US" sz="1700" spc="50" baseline="0" dirty="0" smtClean="0">
                <a:solidFill>
                  <a:schemeClr val="bg1">
                    <a:lumMod val="50000"/>
                  </a:schemeClr>
                </a:solidFill>
              </a:rPr>
              <a:t> BETTER</a:t>
            </a:r>
            <a:r>
              <a:rPr lang="en-US" sz="1700" spc="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700" spc="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auto">
          <a:xfrm>
            <a:off x="5454385" y="2888640"/>
            <a:ext cx="1280054" cy="535033"/>
          </a:xfrm>
          <a:custGeom>
            <a:avLst/>
            <a:gdLst>
              <a:gd name="T0" fmla="*/ 0 w 942"/>
              <a:gd name="T1" fmla="*/ 197 h 394"/>
              <a:gd name="T2" fmla="*/ 185 w 942"/>
              <a:gd name="T3" fmla="*/ 270 h 394"/>
              <a:gd name="T4" fmla="*/ 108 w 942"/>
              <a:gd name="T5" fmla="*/ 244 h 394"/>
              <a:gd name="T6" fmla="*/ 108 w 942"/>
              <a:gd name="T7" fmla="*/ 150 h 394"/>
              <a:gd name="T8" fmla="*/ 185 w 942"/>
              <a:gd name="T9" fmla="*/ 122 h 394"/>
              <a:gd name="T10" fmla="*/ 940 w 942"/>
              <a:gd name="T11" fmla="*/ 94 h 394"/>
              <a:gd name="T12" fmla="*/ 940 w 942"/>
              <a:gd name="T13" fmla="*/ 94 h 394"/>
              <a:gd name="T14" fmla="*/ 865 w 942"/>
              <a:gd name="T15" fmla="*/ 94 h 394"/>
              <a:gd name="T16" fmla="*/ 811 w 942"/>
              <a:gd name="T17" fmla="*/ 94 h 394"/>
              <a:gd name="T18" fmla="*/ 799 w 942"/>
              <a:gd name="T19" fmla="*/ 188 h 394"/>
              <a:gd name="T20" fmla="*/ 792 w 942"/>
              <a:gd name="T21" fmla="*/ 298 h 394"/>
              <a:gd name="T22" fmla="*/ 869 w 942"/>
              <a:gd name="T23" fmla="*/ 298 h 394"/>
              <a:gd name="T24" fmla="*/ 872 w 942"/>
              <a:gd name="T25" fmla="*/ 188 h 394"/>
              <a:gd name="T26" fmla="*/ 705 w 942"/>
              <a:gd name="T27" fmla="*/ 94 h 394"/>
              <a:gd name="T28" fmla="*/ 644 w 942"/>
              <a:gd name="T29" fmla="*/ 298 h 394"/>
              <a:gd name="T30" fmla="*/ 705 w 942"/>
              <a:gd name="T31" fmla="*/ 94 h 394"/>
              <a:gd name="T32" fmla="*/ 452 w 942"/>
              <a:gd name="T33" fmla="*/ 94 h 394"/>
              <a:gd name="T34" fmla="*/ 513 w 942"/>
              <a:gd name="T35" fmla="*/ 298 h 394"/>
              <a:gd name="T36" fmla="*/ 553 w 942"/>
              <a:gd name="T37" fmla="*/ 298 h 394"/>
              <a:gd name="T38" fmla="*/ 569 w 942"/>
              <a:gd name="T39" fmla="*/ 216 h 394"/>
              <a:gd name="T40" fmla="*/ 590 w 942"/>
              <a:gd name="T41" fmla="*/ 113 h 394"/>
              <a:gd name="T42" fmla="*/ 436 w 942"/>
              <a:gd name="T43" fmla="*/ 94 h 394"/>
              <a:gd name="T44" fmla="*/ 281 w 942"/>
              <a:gd name="T45" fmla="*/ 148 h 394"/>
              <a:gd name="T46" fmla="*/ 328 w 942"/>
              <a:gd name="T47" fmla="*/ 298 h 394"/>
              <a:gd name="T48" fmla="*/ 389 w 942"/>
              <a:gd name="T49" fmla="*/ 148 h 394"/>
              <a:gd name="T50" fmla="*/ 436 w 942"/>
              <a:gd name="T51" fmla="*/ 94 h 394"/>
              <a:gd name="T52" fmla="*/ 204 w 942"/>
              <a:gd name="T53" fmla="*/ 94 h 394"/>
              <a:gd name="T54" fmla="*/ 265 w 942"/>
              <a:gd name="T55" fmla="*/ 298 h 394"/>
              <a:gd name="T56" fmla="*/ 675 w 942"/>
              <a:gd name="T57" fmla="*/ 317 h 394"/>
              <a:gd name="T58" fmla="*/ 675 w 942"/>
              <a:gd name="T59" fmla="*/ 394 h 394"/>
              <a:gd name="T60" fmla="*/ 675 w 942"/>
              <a:gd name="T61" fmla="*/ 317 h 394"/>
              <a:gd name="T62" fmla="*/ 513 w 942"/>
              <a:gd name="T63" fmla="*/ 139 h 394"/>
              <a:gd name="T64" fmla="*/ 551 w 942"/>
              <a:gd name="T65" fmla="*/ 162 h 394"/>
              <a:gd name="T66" fmla="*/ 234 w 942"/>
              <a:gd name="T67" fmla="*/ 0 h 394"/>
              <a:gd name="T68" fmla="*/ 234 w 942"/>
              <a:gd name="T69" fmla="*/ 75 h 394"/>
              <a:gd name="T70" fmla="*/ 234 w 942"/>
              <a:gd name="T71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2" h="394">
                <a:moveTo>
                  <a:pt x="108" y="89"/>
                </a:moveTo>
                <a:cubicBezTo>
                  <a:pt x="47" y="89"/>
                  <a:pt x="0" y="136"/>
                  <a:pt x="0" y="197"/>
                </a:cubicBezTo>
                <a:cubicBezTo>
                  <a:pt x="0" y="256"/>
                  <a:pt x="47" y="303"/>
                  <a:pt x="108" y="303"/>
                </a:cubicBezTo>
                <a:cubicBezTo>
                  <a:pt x="138" y="303"/>
                  <a:pt x="164" y="291"/>
                  <a:pt x="185" y="270"/>
                </a:cubicBezTo>
                <a:cubicBezTo>
                  <a:pt x="152" y="218"/>
                  <a:pt x="152" y="218"/>
                  <a:pt x="152" y="218"/>
                </a:cubicBezTo>
                <a:cubicBezTo>
                  <a:pt x="143" y="232"/>
                  <a:pt x="124" y="244"/>
                  <a:pt x="108" y="244"/>
                </a:cubicBezTo>
                <a:cubicBezTo>
                  <a:pt x="82" y="244"/>
                  <a:pt x="61" y="223"/>
                  <a:pt x="61" y="197"/>
                </a:cubicBezTo>
                <a:cubicBezTo>
                  <a:pt x="61" y="171"/>
                  <a:pt x="82" y="150"/>
                  <a:pt x="108" y="150"/>
                </a:cubicBezTo>
                <a:cubicBezTo>
                  <a:pt x="124" y="150"/>
                  <a:pt x="143" y="160"/>
                  <a:pt x="152" y="174"/>
                </a:cubicBezTo>
                <a:cubicBezTo>
                  <a:pt x="185" y="122"/>
                  <a:pt x="185" y="122"/>
                  <a:pt x="185" y="122"/>
                </a:cubicBezTo>
                <a:cubicBezTo>
                  <a:pt x="164" y="101"/>
                  <a:pt x="138" y="89"/>
                  <a:pt x="108" y="89"/>
                </a:cubicBezTo>
                <a:moveTo>
                  <a:pt x="940" y="94"/>
                </a:moveTo>
                <a:cubicBezTo>
                  <a:pt x="940" y="94"/>
                  <a:pt x="940" y="94"/>
                  <a:pt x="940" y="94"/>
                </a:cubicBezTo>
                <a:cubicBezTo>
                  <a:pt x="940" y="94"/>
                  <a:pt x="940" y="94"/>
                  <a:pt x="940" y="94"/>
                </a:cubicBezTo>
                <a:moveTo>
                  <a:pt x="940" y="94"/>
                </a:moveTo>
                <a:cubicBezTo>
                  <a:pt x="865" y="94"/>
                  <a:pt x="865" y="94"/>
                  <a:pt x="865" y="94"/>
                </a:cubicBezTo>
                <a:cubicBezTo>
                  <a:pt x="836" y="136"/>
                  <a:pt x="836" y="136"/>
                  <a:pt x="836" y="136"/>
                </a:cubicBezTo>
                <a:cubicBezTo>
                  <a:pt x="811" y="94"/>
                  <a:pt x="811" y="94"/>
                  <a:pt x="811" y="94"/>
                </a:cubicBezTo>
                <a:cubicBezTo>
                  <a:pt x="736" y="94"/>
                  <a:pt x="736" y="94"/>
                  <a:pt x="736" y="94"/>
                </a:cubicBezTo>
                <a:cubicBezTo>
                  <a:pt x="799" y="188"/>
                  <a:pt x="799" y="188"/>
                  <a:pt x="799" y="188"/>
                </a:cubicBezTo>
                <a:cubicBezTo>
                  <a:pt x="717" y="298"/>
                  <a:pt x="717" y="298"/>
                  <a:pt x="717" y="298"/>
                </a:cubicBezTo>
                <a:cubicBezTo>
                  <a:pt x="792" y="298"/>
                  <a:pt x="792" y="298"/>
                  <a:pt x="792" y="298"/>
                </a:cubicBezTo>
                <a:cubicBezTo>
                  <a:pt x="834" y="239"/>
                  <a:pt x="834" y="239"/>
                  <a:pt x="834" y="239"/>
                </a:cubicBezTo>
                <a:cubicBezTo>
                  <a:pt x="869" y="298"/>
                  <a:pt x="869" y="298"/>
                  <a:pt x="869" y="298"/>
                </a:cubicBezTo>
                <a:cubicBezTo>
                  <a:pt x="942" y="298"/>
                  <a:pt x="942" y="298"/>
                  <a:pt x="942" y="298"/>
                </a:cubicBezTo>
                <a:cubicBezTo>
                  <a:pt x="872" y="188"/>
                  <a:pt x="872" y="188"/>
                  <a:pt x="872" y="188"/>
                </a:cubicBezTo>
                <a:cubicBezTo>
                  <a:pt x="940" y="94"/>
                  <a:pt x="940" y="94"/>
                  <a:pt x="940" y="94"/>
                </a:cubicBezTo>
                <a:moveTo>
                  <a:pt x="705" y="94"/>
                </a:moveTo>
                <a:cubicBezTo>
                  <a:pt x="644" y="94"/>
                  <a:pt x="644" y="94"/>
                  <a:pt x="644" y="94"/>
                </a:cubicBezTo>
                <a:cubicBezTo>
                  <a:pt x="644" y="298"/>
                  <a:pt x="644" y="298"/>
                  <a:pt x="644" y="298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94"/>
                  <a:pt x="705" y="94"/>
                  <a:pt x="705" y="94"/>
                </a:cubicBezTo>
                <a:moveTo>
                  <a:pt x="534" y="94"/>
                </a:moveTo>
                <a:cubicBezTo>
                  <a:pt x="452" y="94"/>
                  <a:pt x="452" y="94"/>
                  <a:pt x="452" y="94"/>
                </a:cubicBezTo>
                <a:cubicBezTo>
                  <a:pt x="452" y="298"/>
                  <a:pt x="452" y="298"/>
                  <a:pt x="452" y="298"/>
                </a:cubicBezTo>
                <a:cubicBezTo>
                  <a:pt x="513" y="298"/>
                  <a:pt x="513" y="298"/>
                  <a:pt x="513" y="298"/>
                </a:cubicBezTo>
                <a:cubicBezTo>
                  <a:pt x="513" y="237"/>
                  <a:pt x="513" y="237"/>
                  <a:pt x="513" y="237"/>
                </a:cubicBezTo>
                <a:cubicBezTo>
                  <a:pt x="553" y="298"/>
                  <a:pt x="553" y="298"/>
                  <a:pt x="553" y="298"/>
                </a:cubicBezTo>
                <a:cubicBezTo>
                  <a:pt x="630" y="298"/>
                  <a:pt x="630" y="298"/>
                  <a:pt x="630" y="298"/>
                </a:cubicBezTo>
                <a:cubicBezTo>
                  <a:pt x="569" y="216"/>
                  <a:pt x="569" y="216"/>
                  <a:pt x="569" y="216"/>
                </a:cubicBezTo>
                <a:cubicBezTo>
                  <a:pt x="593" y="209"/>
                  <a:pt x="607" y="188"/>
                  <a:pt x="607" y="160"/>
                </a:cubicBezTo>
                <a:cubicBezTo>
                  <a:pt x="607" y="141"/>
                  <a:pt x="600" y="124"/>
                  <a:pt x="590" y="113"/>
                </a:cubicBezTo>
                <a:cubicBezTo>
                  <a:pt x="576" y="101"/>
                  <a:pt x="558" y="94"/>
                  <a:pt x="534" y="94"/>
                </a:cubicBezTo>
                <a:moveTo>
                  <a:pt x="436" y="94"/>
                </a:moveTo>
                <a:cubicBezTo>
                  <a:pt x="281" y="94"/>
                  <a:pt x="281" y="94"/>
                  <a:pt x="281" y="94"/>
                </a:cubicBezTo>
                <a:cubicBezTo>
                  <a:pt x="281" y="148"/>
                  <a:pt x="281" y="148"/>
                  <a:pt x="281" y="148"/>
                </a:cubicBezTo>
                <a:cubicBezTo>
                  <a:pt x="328" y="148"/>
                  <a:pt x="328" y="148"/>
                  <a:pt x="328" y="148"/>
                </a:cubicBezTo>
                <a:cubicBezTo>
                  <a:pt x="328" y="298"/>
                  <a:pt x="328" y="298"/>
                  <a:pt x="328" y="29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389" y="148"/>
                  <a:pt x="389" y="148"/>
                  <a:pt x="389" y="148"/>
                </a:cubicBezTo>
                <a:cubicBezTo>
                  <a:pt x="436" y="148"/>
                  <a:pt x="436" y="148"/>
                  <a:pt x="436" y="148"/>
                </a:cubicBezTo>
                <a:cubicBezTo>
                  <a:pt x="436" y="94"/>
                  <a:pt x="436" y="94"/>
                  <a:pt x="436" y="94"/>
                </a:cubicBezTo>
                <a:moveTo>
                  <a:pt x="265" y="94"/>
                </a:moveTo>
                <a:cubicBezTo>
                  <a:pt x="204" y="94"/>
                  <a:pt x="204" y="94"/>
                  <a:pt x="204" y="94"/>
                </a:cubicBezTo>
                <a:cubicBezTo>
                  <a:pt x="204" y="298"/>
                  <a:pt x="204" y="298"/>
                  <a:pt x="204" y="298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5" y="94"/>
                  <a:pt x="265" y="94"/>
                  <a:pt x="265" y="94"/>
                </a:cubicBezTo>
                <a:moveTo>
                  <a:pt x="675" y="317"/>
                </a:moveTo>
                <a:cubicBezTo>
                  <a:pt x="654" y="317"/>
                  <a:pt x="637" y="333"/>
                  <a:pt x="637" y="354"/>
                </a:cubicBezTo>
                <a:cubicBezTo>
                  <a:pt x="637" y="375"/>
                  <a:pt x="654" y="394"/>
                  <a:pt x="675" y="394"/>
                </a:cubicBezTo>
                <a:cubicBezTo>
                  <a:pt x="696" y="394"/>
                  <a:pt x="715" y="375"/>
                  <a:pt x="715" y="354"/>
                </a:cubicBezTo>
                <a:cubicBezTo>
                  <a:pt x="715" y="333"/>
                  <a:pt x="696" y="317"/>
                  <a:pt x="675" y="317"/>
                </a:cubicBezTo>
                <a:moveTo>
                  <a:pt x="513" y="185"/>
                </a:moveTo>
                <a:cubicBezTo>
                  <a:pt x="513" y="139"/>
                  <a:pt x="513" y="139"/>
                  <a:pt x="513" y="139"/>
                </a:cubicBezTo>
                <a:cubicBezTo>
                  <a:pt x="525" y="139"/>
                  <a:pt x="539" y="139"/>
                  <a:pt x="546" y="146"/>
                </a:cubicBezTo>
                <a:cubicBezTo>
                  <a:pt x="551" y="150"/>
                  <a:pt x="551" y="155"/>
                  <a:pt x="551" y="162"/>
                </a:cubicBezTo>
                <a:cubicBezTo>
                  <a:pt x="551" y="178"/>
                  <a:pt x="541" y="185"/>
                  <a:pt x="513" y="185"/>
                </a:cubicBezTo>
                <a:moveTo>
                  <a:pt x="234" y="0"/>
                </a:moveTo>
                <a:cubicBezTo>
                  <a:pt x="213" y="0"/>
                  <a:pt x="195" y="17"/>
                  <a:pt x="195" y="38"/>
                </a:cubicBezTo>
                <a:cubicBezTo>
                  <a:pt x="195" y="59"/>
                  <a:pt x="213" y="75"/>
                  <a:pt x="234" y="75"/>
                </a:cubicBezTo>
                <a:cubicBezTo>
                  <a:pt x="255" y="75"/>
                  <a:pt x="272" y="59"/>
                  <a:pt x="272" y="38"/>
                </a:cubicBezTo>
                <a:cubicBezTo>
                  <a:pt x="272" y="17"/>
                  <a:pt x="255" y="0"/>
                  <a:pt x="234" y="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464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39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1" y="1033136"/>
            <a:ext cx="11362232" cy="606477"/>
          </a:xfrm>
        </p:spPr>
        <p:txBody>
          <a:bodyPr/>
          <a:lstStyle>
            <a:lvl1pPr marL="0" marR="0" indent="0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867762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78828"/>
            <a:ext cx="11362232" cy="9858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1" y="1033136"/>
            <a:ext cx="11362232" cy="606477"/>
          </a:xfrm>
        </p:spPr>
        <p:txBody>
          <a:bodyPr/>
          <a:lstStyle>
            <a:lvl1pPr marL="0" marR="0" indent="0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placeholder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20"/>
          </p:nvPr>
        </p:nvSpPr>
        <p:spPr>
          <a:xfrm>
            <a:off x="409575" y="1881188"/>
            <a:ext cx="11364327" cy="4251325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lang="en-US" sz="12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0113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480" y="78828"/>
            <a:ext cx="11359833" cy="985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1033136"/>
            <a:ext cx="11359833" cy="606477"/>
          </a:xfrm>
        </p:spPr>
        <p:txBody>
          <a:bodyPr/>
          <a:lstStyle>
            <a:lvl1pPr marL="0" marR="0" indent="0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409575" y="1881188"/>
            <a:ext cx="5573713" cy="4251325"/>
          </a:xfrm>
        </p:spPr>
        <p:txBody>
          <a:bodyPr/>
          <a:lstStyle>
            <a:lvl1pPr marL="119063" indent="-119063">
              <a:defRPr/>
            </a:lvl1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219252" y="1881188"/>
            <a:ext cx="5552061" cy="4251325"/>
          </a:xfrm>
        </p:spPr>
        <p:txBody>
          <a:bodyPr/>
          <a:lstStyle>
            <a:lvl1pPr marL="122238" indent="-122238">
              <a:defRPr/>
            </a:lvl1pPr>
            <a:lvl4pPr>
              <a:defRPr lang="en-US" sz="12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674708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479" y="78828"/>
            <a:ext cx="11362231" cy="985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1033136"/>
            <a:ext cx="11362231" cy="606477"/>
          </a:xfrm>
        </p:spPr>
        <p:txBody>
          <a:bodyPr/>
          <a:lstStyle>
            <a:lvl1pPr marL="0" marR="0" indent="0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placeholder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20"/>
          </p:nvPr>
        </p:nvSpPr>
        <p:spPr>
          <a:xfrm>
            <a:off x="411256" y="1884678"/>
            <a:ext cx="3659188" cy="4251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24"/>
          </p:nvPr>
        </p:nvSpPr>
        <p:spPr>
          <a:xfrm>
            <a:off x="4258327" y="1884678"/>
            <a:ext cx="3659188" cy="4251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25"/>
          </p:nvPr>
        </p:nvSpPr>
        <p:spPr>
          <a:xfrm>
            <a:off x="8110622" y="1884678"/>
            <a:ext cx="3659188" cy="4251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48328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1480" y="78828"/>
            <a:ext cx="11359833" cy="985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1033136"/>
            <a:ext cx="11359833" cy="606477"/>
          </a:xfrm>
        </p:spPr>
        <p:txBody>
          <a:bodyPr/>
          <a:lstStyle>
            <a:lvl1pPr marL="0" marR="0" indent="0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placeholder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0"/>
          </p:nvPr>
        </p:nvSpPr>
        <p:spPr>
          <a:xfrm>
            <a:off x="409576" y="1881188"/>
            <a:ext cx="3659188" cy="4251325"/>
          </a:xfrm>
        </p:spPr>
        <p:txBody>
          <a:bodyPr/>
          <a:lstStyle>
            <a:lvl4pPr>
              <a:defRPr lang="en-US" sz="12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1"/>
          </p:nvPr>
        </p:nvSpPr>
        <p:spPr>
          <a:xfrm>
            <a:off x="4255883" y="1881188"/>
            <a:ext cx="7515429" cy="4251325"/>
          </a:xfrm>
        </p:spPr>
        <p:txBody>
          <a:bodyPr/>
          <a:lstStyle>
            <a:lvl4pPr>
              <a:defRPr lang="en-US" sz="12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639022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 and 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480" y="78828"/>
            <a:ext cx="11362231" cy="985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1" y="1033136"/>
            <a:ext cx="11362231" cy="606477"/>
          </a:xfrm>
        </p:spPr>
        <p:txBody>
          <a:bodyPr/>
          <a:lstStyle>
            <a:lvl1pPr marL="0" marR="0" indent="0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Subtitle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09575" y="3980300"/>
            <a:ext cx="5573713" cy="220766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lang="en-US" sz="12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27357" y="3980300"/>
            <a:ext cx="5546356" cy="220766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4pPr>
              <a:defRPr lang="en-US" sz="12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11481" y="1781175"/>
            <a:ext cx="5571807" cy="2041525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Use this box as a guideline for proper image placement.  Place your image on top and align to box.</a:t>
            </a:r>
          </a:p>
          <a:p>
            <a:endParaRPr lang="en-US" dirty="0" smtClean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219253" y="1781175"/>
            <a:ext cx="5554460" cy="2041525"/>
          </a:xfrm>
        </p:spPr>
        <p:txBody>
          <a:bodyPr/>
          <a:lstStyle>
            <a:lvl1pPr marL="117475" marR="0" indent="-117475" algn="l" defTabSz="1088291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Tx/>
              <a:buFont typeface="Arial" pitchFamily="34" charset="0"/>
              <a:buChar char=" "/>
              <a:tabLst/>
              <a:defRPr sz="1600"/>
            </a:lvl1pPr>
          </a:lstStyle>
          <a:p>
            <a:r>
              <a:rPr lang="en-US" dirty="0" smtClean="0"/>
              <a:t>Use this box as a guideline for proper image placement.  Place your image on top and align to 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569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jpeg"/><Relationship Id="rId2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" y="6516689"/>
            <a:ext cx="12186631" cy="34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83664"/>
            <a:ext cx="11359833" cy="4227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12713" lvl="3" indent="0" algn="l" defTabSz="1088291" rtl="0" eaLnBrk="1" latinLnBrk="0" hangingPunct="1">
              <a:lnSpc>
                <a:spcPct val="120000"/>
              </a:lnSpc>
              <a:spcBef>
                <a:spcPts val="3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tabLst>
                <a:tab pos="55563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183" y="6586590"/>
            <a:ext cx="2565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effectLst/>
              </a:rPr>
              <a:t>© 2014 Citrix. Confidential.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792" y="6465907"/>
            <a:ext cx="661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343" y="6586590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F90437C1-DB3B-46ED-9200-4DB8DE1A2A50}" type="slidenum">
              <a:rPr lang="en-US" sz="700" smtClean="0">
                <a:solidFill>
                  <a:schemeClr val="tx1"/>
                </a:solidFill>
              </a:rPr>
              <a:pPr algn="l"/>
              <a:t>‹#›</a:t>
            </a:fld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1480" y="78828"/>
            <a:ext cx="11359834" cy="98584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11314758" y="6593449"/>
            <a:ext cx="457200" cy="191099"/>
          </a:xfrm>
          <a:custGeom>
            <a:avLst/>
            <a:gdLst>
              <a:gd name="T0" fmla="*/ 0 w 942"/>
              <a:gd name="T1" fmla="*/ 197 h 394"/>
              <a:gd name="T2" fmla="*/ 185 w 942"/>
              <a:gd name="T3" fmla="*/ 270 h 394"/>
              <a:gd name="T4" fmla="*/ 108 w 942"/>
              <a:gd name="T5" fmla="*/ 244 h 394"/>
              <a:gd name="T6" fmla="*/ 108 w 942"/>
              <a:gd name="T7" fmla="*/ 150 h 394"/>
              <a:gd name="T8" fmla="*/ 185 w 942"/>
              <a:gd name="T9" fmla="*/ 122 h 394"/>
              <a:gd name="T10" fmla="*/ 940 w 942"/>
              <a:gd name="T11" fmla="*/ 94 h 394"/>
              <a:gd name="T12" fmla="*/ 940 w 942"/>
              <a:gd name="T13" fmla="*/ 94 h 394"/>
              <a:gd name="T14" fmla="*/ 865 w 942"/>
              <a:gd name="T15" fmla="*/ 94 h 394"/>
              <a:gd name="T16" fmla="*/ 811 w 942"/>
              <a:gd name="T17" fmla="*/ 94 h 394"/>
              <a:gd name="T18" fmla="*/ 799 w 942"/>
              <a:gd name="T19" fmla="*/ 188 h 394"/>
              <a:gd name="T20" fmla="*/ 792 w 942"/>
              <a:gd name="T21" fmla="*/ 298 h 394"/>
              <a:gd name="T22" fmla="*/ 869 w 942"/>
              <a:gd name="T23" fmla="*/ 298 h 394"/>
              <a:gd name="T24" fmla="*/ 872 w 942"/>
              <a:gd name="T25" fmla="*/ 188 h 394"/>
              <a:gd name="T26" fmla="*/ 705 w 942"/>
              <a:gd name="T27" fmla="*/ 94 h 394"/>
              <a:gd name="T28" fmla="*/ 644 w 942"/>
              <a:gd name="T29" fmla="*/ 298 h 394"/>
              <a:gd name="T30" fmla="*/ 705 w 942"/>
              <a:gd name="T31" fmla="*/ 94 h 394"/>
              <a:gd name="T32" fmla="*/ 452 w 942"/>
              <a:gd name="T33" fmla="*/ 94 h 394"/>
              <a:gd name="T34" fmla="*/ 513 w 942"/>
              <a:gd name="T35" fmla="*/ 298 h 394"/>
              <a:gd name="T36" fmla="*/ 553 w 942"/>
              <a:gd name="T37" fmla="*/ 298 h 394"/>
              <a:gd name="T38" fmla="*/ 569 w 942"/>
              <a:gd name="T39" fmla="*/ 216 h 394"/>
              <a:gd name="T40" fmla="*/ 590 w 942"/>
              <a:gd name="T41" fmla="*/ 113 h 394"/>
              <a:gd name="T42" fmla="*/ 436 w 942"/>
              <a:gd name="T43" fmla="*/ 94 h 394"/>
              <a:gd name="T44" fmla="*/ 281 w 942"/>
              <a:gd name="T45" fmla="*/ 148 h 394"/>
              <a:gd name="T46" fmla="*/ 328 w 942"/>
              <a:gd name="T47" fmla="*/ 298 h 394"/>
              <a:gd name="T48" fmla="*/ 389 w 942"/>
              <a:gd name="T49" fmla="*/ 148 h 394"/>
              <a:gd name="T50" fmla="*/ 436 w 942"/>
              <a:gd name="T51" fmla="*/ 94 h 394"/>
              <a:gd name="T52" fmla="*/ 204 w 942"/>
              <a:gd name="T53" fmla="*/ 94 h 394"/>
              <a:gd name="T54" fmla="*/ 265 w 942"/>
              <a:gd name="T55" fmla="*/ 298 h 394"/>
              <a:gd name="T56" fmla="*/ 675 w 942"/>
              <a:gd name="T57" fmla="*/ 317 h 394"/>
              <a:gd name="T58" fmla="*/ 675 w 942"/>
              <a:gd name="T59" fmla="*/ 394 h 394"/>
              <a:gd name="T60" fmla="*/ 675 w 942"/>
              <a:gd name="T61" fmla="*/ 317 h 394"/>
              <a:gd name="T62" fmla="*/ 513 w 942"/>
              <a:gd name="T63" fmla="*/ 139 h 394"/>
              <a:gd name="T64" fmla="*/ 551 w 942"/>
              <a:gd name="T65" fmla="*/ 162 h 394"/>
              <a:gd name="T66" fmla="*/ 234 w 942"/>
              <a:gd name="T67" fmla="*/ 0 h 394"/>
              <a:gd name="T68" fmla="*/ 234 w 942"/>
              <a:gd name="T69" fmla="*/ 75 h 394"/>
              <a:gd name="T70" fmla="*/ 234 w 942"/>
              <a:gd name="T71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2" h="394">
                <a:moveTo>
                  <a:pt x="108" y="89"/>
                </a:moveTo>
                <a:cubicBezTo>
                  <a:pt x="47" y="89"/>
                  <a:pt x="0" y="136"/>
                  <a:pt x="0" y="197"/>
                </a:cubicBezTo>
                <a:cubicBezTo>
                  <a:pt x="0" y="256"/>
                  <a:pt x="47" y="303"/>
                  <a:pt x="108" y="303"/>
                </a:cubicBezTo>
                <a:cubicBezTo>
                  <a:pt x="138" y="303"/>
                  <a:pt x="164" y="291"/>
                  <a:pt x="185" y="270"/>
                </a:cubicBezTo>
                <a:cubicBezTo>
                  <a:pt x="152" y="218"/>
                  <a:pt x="152" y="218"/>
                  <a:pt x="152" y="218"/>
                </a:cubicBezTo>
                <a:cubicBezTo>
                  <a:pt x="143" y="232"/>
                  <a:pt x="124" y="244"/>
                  <a:pt x="108" y="244"/>
                </a:cubicBezTo>
                <a:cubicBezTo>
                  <a:pt x="82" y="244"/>
                  <a:pt x="61" y="223"/>
                  <a:pt x="61" y="197"/>
                </a:cubicBezTo>
                <a:cubicBezTo>
                  <a:pt x="61" y="171"/>
                  <a:pt x="82" y="150"/>
                  <a:pt x="108" y="150"/>
                </a:cubicBezTo>
                <a:cubicBezTo>
                  <a:pt x="124" y="150"/>
                  <a:pt x="143" y="160"/>
                  <a:pt x="152" y="174"/>
                </a:cubicBezTo>
                <a:cubicBezTo>
                  <a:pt x="185" y="122"/>
                  <a:pt x="185" y="122"/>
                  <a:pt x="185" y="122"/>
                </a:cubicBezTo>
                <a:cubicBezTo>
                  <a:pt x="164" y="101"/>
                  <a:pt x="138" y="89"/>
                  <a:pt x="108" y="89"/>
                </a:cubicBezTo>
                <a:moveTo>
                  <a:pt x="940" y="94"/>
                </a:moveTo>
                <a:cubicBezTo>
                  <a:pt x="940" y="94"/>
                  <a:pt x="940" y="94"/>
                  <a:pt x="940" y="94"/>
                </a:cubicBezTo>
                <a:cubicBezTo>
                  <a:pt x="940" y="94"/>
                  <a:pt x="940" y="94"/>
                  <a:pt x="940" y="94"/>
                </a:cubicBezTo>
                <a:moveTo>
                  <a:pt x="940" y="94"/>
                </a:moveTo>
                <a:cubicBezTo>
                  <a:pt x="865" y="94"/>
                  <a:pt x="865" y="94"/>
                  <a:pt x="865" y="94"/>
                </a:cubicBezTo>
                <a:cubicBezTo>
                  <a:pt x="836" y="136"/>
                  <a:pt x="836" y="136"/>
                  <a:pt x="836" y="136"/>
                </a:cubicBezTo>
                <a:cubicBezTo>
                  <a:pt x="811" y="94"/>
                  <a:pt x="811" y="94"/>
                  <a:pt x="811" y="94"/>
                </a:cubicBezTo>
                <a:cubicBezTo>
                  <a:pt x="736" y="94"/>
                  <a:pt x="736" y="94"/>
                  <a:pt x="736" y="94"/>
                </a:cubicBezTo>
                <a:cubicBezTo>
                  <a:pt x="799" y="188"/>
                  <a:pt x="799" y="188"/>
                  <a:pt x="799" y="188"/>
                </a:cubicBezTo>
                <a:cubicBezTo>
                  <a:pt x="717" y="298"/>
                  <a:pt x="717" y="298"/>
                  <a:pt x="717" y="298"/>
                </a:cubicBezTo>
                <a:cubicBezTo>
                  <a:pt x="792" y="298"/>
                  <a:pt x="792" y="298"/>
                  <a:pt x="792" y="298"/>
                </a:cubicBezTo>
                <a:cubicBezTo>
                  <a:pt x="834" y="239"/>
                  <a:pt x="834" y="239"/>
                  <a:pt x="834" y="239"/>
                </a:cubicBezTo>
                <a:cubicBezTo>
                  <a:pt x="869" y="298"/>
                  <a:pt x="869" y="298"/>
                  <a:pt x="869" y="298"/>
                </a:cubicBezTo>
                <a:cubicBezTo>
                  <a:pt x="942" y="298"/>
                  <a:pt x="942" y="298"/>
                  <a:pt x="942" y="298"/>
                </a:cubicBezTo>
                <a:cubicBezTo>
                  <a:pt x="872" y="188"/>
                  <a:pt x="872" y="188"/>
                  <a:pt x="872" y="188"/>
                </a:cubicBezTo>
                <a:cubicBezTo>
                  <a:pt x="940" y="94"/>
                  <a:pt x="940" y="94"/>
                  <a:pt x="940" y="94"/>
                </a:cubicBezTo>
                <a:moveTo>
                  <a:pt x="705" y="94"/>
                </a:moveTo>
                <a:cubicBezTo>
                  <a:pt x="644" y="94"/>
                  <a:pt x="644" y="94"/>
                  <a:pt x="644" y="94"/>
                </a:cubicBezTo>
                <a:cubicBezTo>
                  <a:pt x="644" y="298"/>
                  <a:pt x="644" y="298"/>
                  <a:pt x="644" y="298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94"/>
                  <a:pt x="705" y="94"/>
                  <a:pt x="705" y="94"/>
                </a:cubicBezTo>
                <a:moveTo>
                  <a:pt x="534" y="94"/>
                </a:moveTo>
                <a:cubicBezTo>
                  <a:pt x="452" y="94"/>
                  <a:pt x="452" y="94"/>
                  <a:pt x="452" y="94"/>
                </a:cubicBezTo>
                <a:cubicBezTo>
                  <a:pt x="452" y="298"/>
                  <a:pt x="452" y="298"/>
                  <a:pt x="452" y="298"/>
                </a:cubicBezTo>
                <a:cubicBezTo>
                  <a:pt x="513" y="298"/>
                  <a:pt x="513" y="298"/>
                  <a:pt x="513" y="298"/>
                </a:cubicBezTo>
                <a:cubicBezTo>
                  <a:pt x="513" y="237"/>
                  <a:pt x="513" y="237"/>
                  <a:pt x="513" y="237"/>
                </a:cubicBezTo>
                <a:cubicBezTo>
                  <a:pt x="553" y="298"/>
                  <a:pt x="553" y="298"/>
                  <a:pt x="553" y="298"/>
                </a:cubicBezTo>
                <a:cubicBezTo>
                  <a:pt x="630" y="298"/>
                  <a:pt x="630" y="298"/>
                  <a:pt x="630" y="298"/>
                </a:cubicBezTo>
                <a:cubicBezTo>
                  <a:pt x="569" y="216"/>
                  <a:pt x="569" y="216"/>
                  <a:pt x="569" y="216"/>
                </a:cubicBezTo>
                <a:cubicBezTo>
                  <a:pt x="593" y="209"/>
                  <a:pt x="607" y="188"/>
                  <a:pt x="607" y="160"/>
                </a:cubicBezTo>
                <a:cubicBezTo>
                  <a:pt x="607" y="141"/>
                  <a:pt x="600" y="124"/>
                  <a:pt x="590" y="113"/>
                </a:cubicBezTo>
                <a:cubicBezTo>
                  <a:pt x="576" y="101"/>
                  <a:pt x="558" y="94"/>
                  <a:pt x="534" y="94"/>
                </a:cubicBezTo>
                <a:moveTo>
                  <a:pt x="436" y="94"/>
                </a:moveTo>
                <a:cubicBezTo>
                  <a:pt x="281" y="94"/>
                  <a:pt x="281" y="94"/>
                  <a:pt x="281" y="94"/>
                </a:cubicBezTo>
                <a:cubicBezTo>
                  <a:pt x="281" y="148"/>
                  <a:pt x="281" y="148"/>
                  <a:pt x="281" y="148"/>
                </a:cubicBezTo>
                <a:cubicBezTo>
                  <a:pt x="328" y="148"/>
                  <a:pt x="328" y="148"/>
                  <a:pt x="328" y="148"/>
                </a:cubicBezTo>
                <a:cubicBezTo>
                  <a:pt x="328" y="298"/>
                  <a:pt x="328" y="298"/>
                  <a:pt x="328" y="29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389" y="148"/>
                  <a:pt x="389" y="148"/>
                  <a:pt x="389" y="148"/>
                </a:cubicBezTo>
                <a:cubicBezTo>
                  <a:pt x="436" y="148"/>
                  <a:pt x="436" y="148"/>
                  <a:pt x="436" y="148"/>
                </a:cubicBezTo>
                <a:cubicBezTo>
                  <a:pt x="436" y="94"/>
                  <a:pt x="436" y="94"/>
                  <a:pt x="436" y="94"/>
                </a:cubicBezTo>
                <a:moveTo>
                  <a:pt x="265" y="94"/>
                </a:moveTo>
                <a:cubicBezTo>
                  <a:pt x="204" y="94"/>
                  <a:pt x="204" y="94"/>
                  <a:pt x="204" y="94"/>
                </a:cubicBezTo>
                <a:cubicBezTo>
                  <a:pt x="204" y="298"/>
                  <a:pt x="204" y="298"/>
                  <a:pt x="204" y="298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5" y="94"/>
                  <a:pt x="265" y="94"/>
                  <a:pt x="265" y="94"/>
                </a:cubicBezTo>
                <a:moveTo>
                  <a:pt x="675" y="317"/>
                </a:moveTo>
                <a:cubicBezTo>
                  <a:pt x="654" y="317"/>
                  <a:pt x="637" y="333"/>
                  <a:pt x="637" y="354"/>
                </a:cubicBezTo>
                <a:cubicBezTo>
                  <a:pt x="637" y="375"/>
                  <a:pt x="654" y="394"/>
                  <a:pt x="675" y="394"/>
                </a:cubicBezTo>
                <a:cubicBezTo>
                  <a:pt x="696" y="394"/>
                  <a:pt x="715" y="375"/>
                  <a:pt x="715" y="354"/>
                </a:cubicBezTo>
                <a:cubicBezTo>
                  <a:pt x="715" y="333"/>
                  <a:pt x="696" y="317"/>
                  <a:pt x="675" y="317"/>
                </a:cubicBezTo>
                <a:moveTo>
                  <a:pt x="513" y="185"/>
                </a:moveTo>
                <a:cubicBezTo>
                  <a:pt x="513" y="139"/>
                  <a:pt x="513" y="139"/>
                  <a:pt x="513" y="139"/>
                </a:cubicBezTo>
                <a:cubicBezTo>
                  <a:pt x="525" y="139"/>
                  <a:pt x="539" y="139"/>
                  <a:pt x="546" y="146"/>
                </a:cubicBezTo>
                <a:cubicBezTo>
                  <a:pt x="551" y="150"/>
                  <a:pt x="551" y="155"/>
                  <a:pt x="551" y="162"/>
                </a:cubicBezTo>
                <a:cubicBezTo>
                  <a:pt x="551" y="178"/>
                  <a:pt x="541" y="185"/>
                  <a:pt x="513" y="185"/>
                </a:cubicBezTo>
                <a:moveTo>
                  <a:pt x="234" y="0"/>
                </a:moveTo>
                <a:cubicBezTo>
                  <a:pt x="213" y="0"/>
                  <a:pt x="195" y="17"/>
                  <a:pt x="195" y="38"/>
                </a:cubicBezTo>
                <a:cubicBezTo>
                  <a:pt x="195" y="59"/>
                  <a:pt x="213" y="75"/>
                  <a:pt x="234" y="75"/>
                </a:cubicBezTo>
                <a:cubicBezTo>
                  <a:pt x="255" y="75"/>
                  <a:pt x="272" y="59"/>
                  <a:pt x="272" y="38"/>
                </a:cubicBezTo>
                <a:cubicBezTo>
                  <a:pt x="272" y="17"/>
                  <a:pt x="255" y="0"/>
                  <a:pt x="23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022874" y="6596565"/>
            <a:ext cx="2158282" cy="2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9" r:id="rId3"/>
    <p:sldLayoutId id="2147483740" r:id="rId4"/>
    <p:sldLayoutId id="2147483723" r:id="rId5"/>
    <p:sldLayoutId id="2147483708" r:id="rId6"/>
    <p:sldLayoutId id="2147483710" r:id="rId7"/>
    <p:sldLayoutId id="2147483709" r:id="rId8"/>
    <p:sldLayoutId id="2147483732" r:id="rId9"/>
    <p:sldLayoutId id="2147483744" r:id="rId10"/>
    <p:sldLayoutId id="2147483741" r:id="rId11"/>
    <p:sldLayoutId id="2147483718" r:id="rId12"/>
    <p:sldLayoutId id="2147483719" r:id="rId13"/>
    <p:sldLayoutId id="2147483720" r:id="rId14"/>
    <p:sldLayoutId id="2147483731" r:id="rId15"/>
    <p:sldLayoutId id="2147483726" r:id="rId16"/>
    <p:sldLayoutId id="2147483737" r:id="rId17"/>
    <p:sldLayoutId id="2147483738" r:id="rId18"/>
    <p:sldLayoutId id="2147483727" r:id="rId19"/>
    <p:sldLayoutId id="2147483728" r:id="rId20"/>
    <p:sldLayoutId id="2147483701" r:id="rId21"/>
    <p:sldLayoutId id="2147483743" r:id="rId22"/>
    <p:sldLayoutId id="2147483717" r:id="rId2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0" indent="0" algn="l" defTabSz="1088291" rtl="0" eaLnBrk="1" latinLnBrk="0" hangingPunct="1">
        <a:lnSpc>
          <a:spcPts val="3200"/>
        </a:lnSpc>
        <a:spcBef>
          <a:spcPts val="1800"/>
        </a:spcBef>
        <a:spcAft>
          <a:spcPts val="0"/>
        </a:spcAft>
        <a:buClr>
          <a:schemeClr val="tx1">
            <a:lumMod val="50000"/>
          </a:schemeClr>
        </a:buClr>
        <a:buFont typeface="Arial" pitchFamily="34" charset="0"/>
        <a:buNone/>
        <a:tabLst/>
        <a:defRPr lang="en-US" sz="3000" kern="1200" baseline="0" dirty="0">
          <a:solidFill>
            <a:schemeClr val="bg2"/>
          </a:solidFill>
          <a:effectLst/>
          <a:latin typeface="+mn-lt"/>
          <a:ea typeface="+mn-ea"/>
          <a:cs typeface="+mn-cs"/>
        </a:defRPr>
      </a:lvl1pPr>
    </p:titleStyle>
    <p:bodyStyle>
      <a:lvl1pPr marL="119063" indent="-119063" algn="l" defTabSz="1088291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chemeClr val="bg2"/>
        </a:buClr>
        <a:buFont typeface="Arial" pitchFamily="34" charset="0"/>
        <a:buChar char=" "/>
        <a:tabLst/>
        <a:defRPr lang="en-US" sz="24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284163" indent="-166688" algn="l" defTabSz="1088291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Arial" pitchFamily="34" charset="0"/>
        <a:buChar char="•"/>
        <a:tabLst/>
        <a:defRPr lang="en-US" sz="20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457200" indent="-173038" algn="l" defTabSz="1088291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bg2"/>
          </a:solidFill>
          <a:latin typeface="+mn-lt"/>
          <a:ea typeface="+mn-ea"/>
          <a:cs typeface="+mn-cs"/>
        </a:defRPr>
      </a:lvl3pPr>
      <a:lvl4pPr marL="112713" indent="0" algn="l" defTabSz="1088291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Arial" pitchFamily="34" charset="0"/>
        <a:buNone/>
        <a:tabLst>
          <a:tab pos="55563" algn="l"/>
        </a:tabLst>
        <a:defRPr lang="en-US" sz="12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4pPr>
      <a:lvl5pPr marL="858838" indent="-173038" algn="l" defTabSz="1088291" rtl="0" eaLnBrk="1" latinLnBrk="0" hangingPunct="1">
        <a:lnSpc>
          <a:spcPct val="100000"/>
        </a:lnSpc>
        <a:spcBef>
          <a:spcPts val="300"/>
        </a:spcBef>
        <a:buClr>
          <a:schemeClr val="tx1">
            <a:lumMod val="50000"/>
          </a:schemeClr>
        </a:buClr>
        <a:buFont typeface="Arial" pitchFamily="34" charset="0"/>
        <a:buChar char="-"/>
        <a:tabLst/>
        <a:defRPr lang="en-US" sz="1600" kern="1200" baseline="0" dirty="0">
          <a:solidFill>
            <a:schemeClr val="bg2"/>
          </a:solidFill>
          <a:latin typeface="+mn-lt"/>
          <a:ea typeface="+mn-ea"/>
          <a:cs typeface="+mn-cs"/>
        </a:defRPr>
      </a:lvl5pPr>
      <a:lvl6pPr marL="914400" indent="0" algn="l" defTabSz="1088291" rtl="0" eaLnBrk="1" latinLnBrk="0" hangingPunct="1">
        <a:spcBef>
          <a:spcPct val="20000"/>
        </a:spcBef>
        <a:buClr>
          <a:schemeClr val="bg1"/>
        </a:buClr>
        <a:buFont typeface="Arial" pitchFamily="34" charset="0"/>
        <a:buNone/>
        <a:defRPr sz="1400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1143000" indent="0" algn="l" defTabSz="1088291" rtl="0" eaLnBrk="1" latinLnBrk="0" hangingPunct="1">
        <a:spcBef>
          <a:spcPct val="20000"/>
        </a:spcBef>
        <a:buClr>
          <a:schemeClr val="bg1"/>
        </a:buClr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vid.Cooper@Citrix.com" TargetMode="External"/><Relationship Id="rId3" Type="http://schemas.openxmlformats.org/officeDocument/2006/relationships/hyperlink" Target="mailto:Brian.Tannous@Citri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tracks/python" TargetMode="External"/><Relationship Id="rId4" Type="http://schemas.openxmlformats.org/officeDocument/2006/relationships/hyperlink" Target="http://www.learnpython.org/" TargetMode="External"/><Relationship Id="rId5" Type="http://schemas.openxmlformats.org/officeDocument/2006/relationships/hyperlink" Target="http://learnpythonthehardway.org/book/" TargetMode="External"/><Relationship Id="rId6" Type="http://schemas.openxmlformats.org/officeDocument/2006/relationships/hyperlink" Target="http://www.cogsci.rpi.edu/~destem/igd/python_cheat_sheet.pdf" TargetMode="External"/><Relationship Id="rId7" Type="http://schemas.openxmlformats.org/officeDocument/2006/relationships/hyperlink" Target="https://wiki.python.org/moin/BeginnersGuide/NonProgrammers" TargetMode="External"/><Relationship Id="rId8" Type="http://schemas.openxmlformats.org/officeDocument/2006/relationships/hyperlink" Target="https://www.python.org/doc/" TargetMode="External"/><Relationship Id="rId9" Type="http://schemas.openxmlformats.org/officeDocument/2006/relationships/hyperlink" Target="http://support.citrix.com/proddocs/topic/netscaler-10-5/ns-nitro-wrapper-con.html" TargetMode="External"/><Relationship Id="rId10" Type="http://schemas.openxmlformats.org/officeDocument/2006/relationships/hyperlink" Target="http://piotr.banaszkiewicz.org/blog/2013/08/24/sublime-text-3-for-python-development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odecademy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sip/menu/dw" TargetMode="External"/><Relationship Id="rId4" Type="http://schemas.openxmlformats.org/officeDocument/2006/relationships/hyperlink" Target="https://citrix.sharefile.com/d-s5656fc50a7b4f679" TargetMode="External"/><Relationship Id="rId5" Type="http://schemas.openxmlformats.org/officeDocument/2006/relationships/hyperlink" Target="https://github.com/btannous/nsAuto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ython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://netscal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481" y="4272304"/>
            <a:ext cx="4848416" cy="861774"/>
          </a:xfrm>
        </p:spPr>
        <p:txBody>
          <a:bodyPr numCol="2"/>
          <a:lstStyle/>
          <a:p>
            <a:r>
              <a:rPr lang="en-US" dirty="0" smtClean="0"/>
              <a:t>David Cooper </a:t>
            </a:r>
          </a:p>
          <a:p>
            <a:r>
              <a:rPr lang="en-US" dirty="0" smtClean="0"/>
              <a:t>SE, Networking</a:t>
            </a:r>
            <a:endParaRPr lang="en-US" dirty="0"/>
          </a:p>
          <a:p>
            <a:r>
              <a:rPr lang="en-US" sz="1400" dirty="0" smtClean="0">
                <a:hlinkClick r:id="rId2"/>
              </a:rPr>
              <a:t>David.Cooper@Citrix.com</a:t>
            </a:r>
            <a:r>
              <a:rPr lang="en-US" sz="1400" dirty="0" smtClean="0"/>
              <a:t> </a:t>
            </a:r>
          </a:p>
          <a:p>
            <a:r>
              <a:rPr lang="en-US" dirty="0" smtClean="0"/>
              <a:t>Brian Tannous</a:t>
            </a:r>
          </a:p>
          <a:p>
            <a:r>
              <a:rPr lang="en-US" dirty="0" smtClean="0"/>
              <a:t>Technology Specialist</a:t>
            </a:r>
            <a:endParaRPr lang="en-US" dirty="0"/>
          </a:p>
          <a:p>
            <a:r>
              <a:rPr lang="en-US" sz="1400" dirty="0" smtClean="0">
                <a:hlinkClick r:id="rId3"/>
              </a:rPr>
              <a:t>Brian.Tannous@Citrix.com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ServTech</a:t>
            </a:r>
            <a:r>
              <a:rPr lang="en-US" dirty="0" smtClean="0"/>
              <a:t> Congress 2014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Python + Nitro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July 28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696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20"/>
          </p:nvPr>
        </p:nvSpPr>
        <p:spPr bwMode="auto">
          <a:xfrm>
            <a:off x="411481" y="2277891"/>
            <a:ext cx="1177734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modules.py</a:t>
            </a:r>
            <a:endParaRPr kumimoji="0" lang="en-US" altLang="en-US" sz="2000" b="0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“Square root of 16 is”,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(‘http://google.com’)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2000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r.status_code</a:t>
            </a:r>
            <a:r>
              <a:rPr lang="en-US" altLang="en-US" sz="20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r.text</a:t>
            </a:r>
            <a:endParaRPr lang="en-US" altLang="en-US" sz="2000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 root of 16 is 4</a:t>
            </a:r>
          </a:p>
          <a:p>
            <a:pPr marL="0" lvl="0" indent="0" defTabSz="914400">
              <a:buClr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 &lt;!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html&gt;&lt;html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itemscope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=""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:...(Google HTML Source)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78" y="1862480"/>
            <a:ext cx="3328955" cy="317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780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 with NITRO and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170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409575" y="1862138"/>
            <a:ext cx="11364327" cy="4251325"/>
          </a:xfrm>
        </p:spPr>
        <p:txBody>
          <a:bodyPr/>
          <a:lstStyle/>
          <a:p>
            <a:r>
              <a:rPr lang="en-US" sz="2200" dirty="0" smtClean="0"/>
              <a:t>NetScaler 10.1 or above</a:t>
            </a:r>
          </a:p>
          <a:p>
            <a:pPr lvl="1"/>
            <a:r>
              <a:rPr lang="en-US" sz="1800" dirty="0"/>
              <a:t>Authentication to NetScaler with enough permissions to execute</a:t>
            </a:r>
          </a:p>
          <a:p>
            <a:pPr lvl="1"/>
            <a:r>
              <a:rPr lang="en-US" sz="1800" dirty="0"/>
              <a:t>Access to NetScaler NSIP/SNIP with Management access enabled</a:t>
            </a:r>
            <a:endParaRPr lang="en-US" sz="1800" dirty="0" smtClean="0"/>
          </a:p>
          <a:p>
            <a:r>
              <a:rPr lang="en-US" sz="2200" dirty="0" smtClean="0"/>
              <a:t>Python </a:t>
            </a:r>
            <a:r>
              <a:rPr lang="en-US" sz="2200" dirty="0" smtClean="0"/>
              <a:t>interpreter – 2.7.x</a:t>
            </a:r>
            <a:endParaRPr lang="en-US" sz="2200" dirty="0" smtClean="0"/>
          </a:p>
          <a:p>
            <a:pPr lvl="1"/>
            <a:r>
              <a:rPr lang="en-US" sz="1800" dirty="0" smtClean="0"/>
              <a:t>included on Mac</a:t>
            </a:r>
          </a:p>
          <a:p>
            <a:pPr lvl="1"/>
            <a:r>
              <a:rPr lang="en-US" sz="1800" dirty="0" smtClean="0"/>
              <a:t>Win/Linux, links are in the references</a:t>
            </a:r>
          </a:p>
          <a:p>
            <a:r>
              <a:rPr lang="en-US" sz="2200" dirty="0"/>
              <a:t>Installing Requests</a:t>
            </a:r>
          </a:p>
          <a:p>
            <a:pPr lvl="1"/>
            <a:r>
              <a:rPr lang="en-US" sz="1800" dirty="0"/>
              <a:t>Via PIP or Easy-Install (pip install requests)</a:t>
            </a:r>
          </a:p>
          <a:p>
            <a:r>
              <a:rPr lang="en-US" sz="2200" dirty="0" smtClean="0"/>
              <a:t>Your favorite editor or IDE</a:t>
            </a:r>
          </a:p>
          <a:p>
            <a:r>
              <a:rPr lang="en-US" sz="2200" dirty="0"/>
              <a:t>Download and install the NITRO SDK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655" y="1064668"/>
            <a:ext cx="382005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6045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Mac</a:t>
            </a:r>
          </a:p>
          <a:p>
            <a:r>
              <a:rPr lang="en-US" dirty="0" smtClean="0"/>
              <a:t>Full IDE</a:t>
            </a:r>
          </a:p>
          <a:p>
            <a:pPr lvl="1"/>
            <a:r>
              <a:rPr lang="en-US" dirty="0" smtClean="0"/>
              <a:t>Komodo </a:t>
            </a:r>
          </a:p>
          <a:p>
            <a:pPr lvl="1"/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smtClean="0"/>
              <a:t>Eclipse (</a:t>
            </a:r>
            <a:r>
              <a:rPr lang="en-US" dirty="0" err="1" smtClean="0"/>
              <a:t>PyDev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NetBeans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Lightweight Editors</a:t>
            </a:r>
            <a:endParaRPr lang="en-US" dirty="0"/>
          </a:p>
          <a:p>
            <a:pPr lvl="1"/>
            <a:r>
              <a:rPr lang="en-US" dirty="0" err="1" smtClean="0"/>
              <a:t>TextMate</a:t>
            </a:r>
            <a:r>
              <a:rPr lang="en-US" dirty="0" smtClean="0"/>
              <a:t> + Python bundle</a:t>
            </a:r>
          </a:p>
          <a:p>
            <a:pPr lvl="1"/>
            <a:r>
              <a:rPr lang="en-US" dirty="0" err="1" smtClean="0"/>
              <a:t>TextWrangler</a:t>
            </a:r>
            <a:endParaRPr lang="en-US" dirty="0"/>
          </a:p>
          <a:p>
            <a:pPr lvl="1"/>
            <a:r>
              <a:rPr lang="en-US" dirty="0" smtClean="0"/>
              <a:t>Sublime + Anaconda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1"/>
          </p:nvPr>
        </p:nvSpPr>
        <p:spPr>
          <a:xfrm>
            <a:off x="4171377" y="1881187"/>
            <a:ext cx="5552061" cy="4251325"/>
          </a:xfrm>
        </p:spPr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Windows</a:t>
            </a:r>
          </a:p>
          <a:p>
            <a:r>
              <a:rPr lang="en-US" dirty="0" smtClean="0"/>
              <a:t>Full IDE</a:t>
            </a:r>
          </a:p>
          <a:p>
            <a:pPr lvl="1"/>
            <a:r>
              <a:rPr lang="en-US" dirty="0" smtClean="0"/>
              <a:t>Komodo</a:t>
            </a:r>
          </a:p>
          <a:p>
            <a:pPr lvl="1"/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smtClean="0"/>
              <a:t>Eclipse (</a:t>
            </a:r>
            <a:r>
              <a:rPr lang="en-US" dirty="0" err="1" smtClean="0"/>
              <a:t>PyDev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NetBeans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Lightweight Editors</a:t>
            </a:r>
          </a:p>
          <a:p>
            <a:pPr lvl="1"/>
            <a:r>
              <a:rPr lang="en-US" dirty="0" smtClean="0"/>
              <a:t>Sublime + Anaconda</a:t>
            </a:r>
            <a:endParaRPr lang="en-US" dirty="0"/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" t="1" r="51216" b="16667"/>
          <a:stretch/>
        </p:blipFill>
        <p:spPr>
          <a:xfrm>
            <a:off x="7199313" y="1977769"/>
            <a:ext cx="45720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4218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the Python SDK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Every NITRO class is stored in a separate file (e.g. </a:t>
            </a:r>
            <a:r>
              <a:rPr lang="en-US" dirty="0" err="1" smtClean="0"/>
              <a:t>vpnvserver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Main folder groups are stat and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Code is included for exception handling</a:t>
            </a:r>
          </a:p>
          <a:p>
            <a:r>
              <a:rPr lang="en-US" dirty="0" smtClean="0"/>
              <a:t>You must include each class that you plan to use in your script</a:t>
            </a:r>
          </a:p>
          <a:p>
            <a:r>
              <a:rPr lang="en-US" dirty="0" smtClean="0"/>
              <a:t>You can find classes at /</a:t>
            </a:r>
            <a:r>
              <a:rPr lang="en-US" dirty="0" err="1" smtClean="0"/>
              <a:t>nssrc</a:t>
            </a:r>
            <a:r>
              <a:rPr lang="en-US" dirty="0" smtClean="0"/>
              <a:t>/com/</a:t>
            </a:r>
            <a:r>
              <a:rPr lang="en-US" dirty="0" err="1" smtClean="0"/>
              <a:t>citrix</a:t>
            </a:r>
            <a:r>
              <a:rPr lang="en-US" dirty="0" smtClean="0"/>
              <a:t>/</a:t>
            </a:r>
            <a:r>
              <a:rPr lang="en-US" dirty="0" err="1" smtClean="0"/>
              <a:t>netscaler</a:t>
            </a:r>
            <a:r>
              <a:rPr lang="en-US" dirty="0" smtClean="0"/>
              <a:t>/nitro/resource</a:t>
            </a:r>
          </a:p>
          <a:p>
            <a:r>
              <a:rPr lang="en-US" dirty="0" smtClean="0"/>
              <a:t>Documentation on </a:t>
            </a:r>
            <a:r>
              <a:rPr lang="en-US" dirty="0" err="1" smtClean="0"/>
              <a:t>eDocs</a:t>
            </a:r>
            <a:r>
              <a:rPr lang="en-US" dirty="0" smtClean="0"/>
              <a:t> (basic instructions)</a:t>
            </a:r>
          </a:p>
          <a:p>
            <a:r>
              <a:rPr lang="en-US" dirty="0" smtClean="0"/>
              <a:t>Install SDK or run code from extracted folder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setup.py </a:t>
            </a:r>
            <a:r>
              <a:rPr lang="en-US" dirty="0" smtClean="0"/>
              <a:t>install</a:t>
            </a:r>
            <a:endParaRPr lang="en-US" dirty="0"/>
          </a:p>
          <a:p>
            <a:pPr marL="117475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48" y="571748"/>
            <a:ext cx="2467319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22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450303"/>
            <a:ext cx="11362232" cy="985840"/>
          </a:xfrm>
        </p:spPr>
        <p:txBody>
          <a:bodyPr/>
          <a:lstStyle/>
          <a:p>
            <a:r>
              <a:rPr lang="en-US" dirty="0" smtClean="0"/>
              <a:t>Getting Started with the </a:t>
            </a:r>
            <a:br>
              <a:rPr lang="en-US" dirty="0" smtClean="0"/>
            </a:br>
            <a:r>
              <a:rPr lang="en-US" dirty="0" smtClean="0"/>
              <a:t>Python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409575" y="1633538"/>
            <a:ext cx="11364327" cy="4251325"/>
          </a:xfrm>
        </p:spPr>
        <p:txBody>
          <a:bodyPr/>
          <a:lstStyle/>
          <a:p>
            <a:r>
              <a:rPr lang="en-US" dirty="0" err="1"/>
              <a:t>NITRO_Service</a:t>
            </a:r>
            <a:r>
              <a:rPr lang="en-US" dirty="0"/>
              <a:t> is the first order</a:t>
            </a:r>
            <a:br>
              <a:rPr lang="en-US" dirty="0"/>
            </a:br>
            <a:r>
              <a:rPr lang="en-US" dirty="0"/>
              <a:t>of business</a:t>
            </a:r>
          </a:p>
          <a:p>
            <a:pPr lvl="1"/>
            <a:r>
              <a:rPr lang="en-US" dirty="0"/>
              <a:t>sets up session with IP and</a:t>
            </a:r>
            <a:br>
              <a:rPr lang="en-US" dirty="0"/>
            </a:br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err="1" smtClean="0"/>
              <a:t>loging</a:t>
            </a:r>
            <a:r>
              <a:rPr lang="en-US" dirty="0" smtClean="0"/>
              <a:t> in, reboots, </a:t>
            </a:r>
            <a:r>
              <a:rPr lang="en-US" dirty="0" err="1" smtClean="0"/>
              <a:t>savec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class has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service.name</a:t>
            </a:r>
            <a:endParaRPr lang="en-US" dirty="0"/>
          </a:p>
          <a:p>
            <a:r>
              <a:rPr lang="en-US" dirty="0"/>
              <a:t>Every class has similar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service.add</a:t>
            </a:r>
            <a:endParaRPr lang="en-US" dirty="0" smtClean="0"/>
          </a:p>
          <a:p>
            <a:pPr lvl="1"/>
            <a:r>
              <a:rPr lang="en-US" dirty="0" err="1" smtClean="0"/>
              <a:t>service.get</a:t>
            </a:r>
            <a:endParaRPr lang="en-US" dirty="0" smtClean="0"/>
          </a:p>
          <a:p>
            <a:r>
              <a:rPr lang="en-US" dirty="0" smtClean="0"/>
              <a:t>Methods are called using NITRO</a:t>
            </a:r>
            <a:br>
              <a:rPr lang="en-US" dirty="0" smtClean="0"/>
            </a:br>
            <a:r>
              <a:rPr lang="en-US" dirty="0" smtClean="0"/>
              <a:t>object + additional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9" y="571748"/>
            <a:ext cx="7068536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442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5" y="2891786"/>
            <a:ext cx="10009189" cy="985840"/>
          </a:xfrm>
        </p:spPr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8120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1" y="2891786"/>
            <a:ext cx="9980614" cy="985840"/>
          </a:xfrm>
        </p:spPr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Modelling CTX139313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7326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6" y="2891786"/>
            <a:ext cx="10407650" cy="985840"/>
          </a:xfrm>
        </p:spPr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NetScaler Automated Configuration using NITRO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678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1" y="2891786"/>
            <a:ext cx="9980614" cy="985840"/>
          </a:xfrm>
        </p:spPr>
        <p:txBody>
          <a:bodyPr/>
          <a:lstStyle/>
          <a:p>
            <a:r>
              <a:rPr lang="en-US" dirty="0" smtClean="0"/>
              <a:t>Python and NITRO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515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Introduction to NITRO</a:t>
            </a:r>
          </a:p>
          <a:p>
            <a:r>
              <a:rPr lang="en-US" dirty="0" smtClean="0"/>
              <a:t>Python Basics</a:t>
            </a:r>
          </a:p>
          <a:p>
            <a:r>
              <a:rPr lang="en-US" dirty="0" smtClean="0"/>
              <a:t>Getting Setup with NITRO and Python</a:t>
            </a:r>
          </a:p>
          <a:p>
            <a:r>
              <a:rPr lang="en-US" dirty="0" smtClean="0"/>
              <a:t>Demos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9499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/ Nitro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409575" y="1862138"/>
            <a:ext cx="11364327" cy="425132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Finish a programming tutorial</a:t>
            </a:r>
          </a:p>
          <a:p>
            <a:pPr marL="0" indent="0">
              <a:buNone/>
            </a:pPr>
            <a:r>
              <a:rPr lang="en-US" sz="2200" dirty="0" smtClean="0"/>
              <a:t>Write self-documenting code</a:t>
            </a:r>
          </a:p>
          <a:p>
            <a:pPr marL="0" indent="0">
              <a:buNone/>
            </a:pPr>
            <a:r>
              <a:rPr lang="en-US" sz="2200" dirty="0" smtClean="0"/>
              <a:t>Work in small sections</a:t>
            </a:r>
          </a:p>
          <a:p>
            <a:pPr marL="0" indent="0">
              <a:buNone/>
            </a:pPr>
            <a:r>
              <a:rPr lang="en-US" sz="2200" dirty="0" smtClean="0"/>
              <a:t>Build portable functions</a:t>
            </a:r>
          </a:p>
          <a:p>
            <a:pPr marL="0" indent="0">
              <a:buNone/>
            </a:pPr>
            <a:r>
              <a:rPr lang="en-US" sz="2200" dirty="0" smtClean="0"/>
              <a:t>Use comments and output</a:t>
            </a:r>
          </a:p>
          <a:p>
            <a:pPr marL="0" indent="0">
              <a:buNone/>
            </a:pPr>
            <a:r>
              <a:rPr lang="en-US" sz="2200" dirty="0" smtClean="0"/>
              <a:t>Use exception or error handling</a:t>
            </a:r>
          </a:p>
          <a:p>
            <a:pPr marL="0" indent="0">
              <a:buNone/>
            </a:pPr>
            <a:r>
              <a:rPr lang="en-US" sz="2200" dirty="0" smtClean="0"/>
              <a:t>Use the NetScaler GUI -&gt; Syslog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62" y="1777341"/>
            <a:ext cx="6025640" cy="44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382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Learn to Program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http://www.codecademy.com/tracks/python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://www.learnpython.org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http://learnpythonthehardway.org/book/</a:t>
            </a:r>
            <a:endParaRPr lang="en-US" dirty="0"/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://www.cogsci.rpi.edu/~destem/igd/python_cheat_sheet.pdf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https://wiki.python.org/moin/BeginnersGuide/NonProgrammers</a:t>
            </a:r>
            <a:endParaRPr lang="en-US" dirty="0"/>
          </a:p>
          <a:p>
            <a:r>
              <a:rPr lang="en-US" dirty="0" smtClean="0"/>
              <a:t>Documentation</a:t>
            </a:r>
            <a:endParaRPr lang="en-US" dirty="0" smtClean="0">
              <a:hlinkClick r:id="rId8"/>
            </a:endParaRPr>
          </a:p>
          <a:p>
            <a:pPr lvl="1"/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www.python.org/doc/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support.citrix.com/proddocs/topic/netscaler-10-5/ns-nitro-wrapper-con.html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IDE/Editors</a:t>
            </a:r>
            <a:endParaRPr lang="en-US" dirty="0" smtClean="0">
              <a:hlinkClick r:id="rId10"/>
            </a:endParaRPr>
          </a:p>
          <a:p>
            <a:pPr lvl="1"/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://wiki.python.org/moin/IntegratedDevelopmentEnvironments</a:t>
            </a:r>
          </a:p>
          <a:p>
            <a:pPr lvl="1"/>
            <a:r>
              <a:rPr lang="en-US" dirty="0" smtClean="0">
                <a:hlinkClick r:id="rId10"/>
              </a:rPr>
              <a:t>http</a:t>
            </a:r>
            <a:r>
              <a:rPr lang="en-US" dirty="0">
                <a:hlinkClick r:id="rId10"/>
              </a:rPr>
              <a:t>://piotr.banaszkiewicz.org/blog/2013/08/24/sublime-text-3-for-python-development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4120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Get Python and Nitro</a:t>
            </a:r>
          </a:p>
          <a:p>
            <a:pPr lvl="1"/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NITRO is available on all </a:t>
            </a:r>
            <a:r>
              <a:rPr lang="en-US" dirty="0" err="1" smtClean="0"/>
              <a:t>NetScalers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://nsip/menu/dw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Misc</a:t>
            </a:r>
            <a:endParaRPr lang="en-US" dirty="0" smtClean="0"/>
          </a:p>
          <a:p>
            <a:pPr lvl="1"/>
            <a:r>
              <a:rPr lang="en-US" dirty="0" smtClean="0"/>
              <a:t>Cisco Coding w</a:t>
            </a:r>
            <a:r>
              <a:rPr lang="en-US" dirty="0"/>
              <a:t>/ Python and REST 101: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citrix.sharefile.com/d-s5656fc50a7b4f679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our Demos</a:t>
            </a:r>
          </a:p>
          <a:p>
            <a:pPr lvl="1"/>
            <a:r>
              <a:rPr lang="en-US">
                <a:hlinkClick r:id="rId5"/>
              </a:rPr>
              <a:t>https://</a:t>
            </a:r>
            <a:r>
              <a:rPr lang="en-US" smtClean="0">
                <a:hlinkClick r:id="rId5"/>
              </a:rPr>
              <a:t>github.com/btannous/nsAuto</a:t>
            </a:r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64797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3917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NITRO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8667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10" y="1881188"/>
            <a:ext cx="6193060" cy="4644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NITRO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NetScaler Interface Through </a:t>
            </a:r>
            <a:r>
              <a:rPr lang="en-US" dirty="0" err="1" smtClean="0"/>
              <a:t>RESTful</a:t>
            </a:r>
            <a:r>
              <a:rPr lang="en-US" dirty="0" smtClean="0"/>
              <a:t> resources and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A way to communicate with NetScaler programmatically</a:t>
            </a:r>
          </a:p>
          <a:p>
            <a:r>
              <a:rPr lang="en-US" dirty="0" smtClean="0"/>
              <a:t>Democratizes the access to NetScaler</a:t>
            </a:r>
            <a:br>
              <a:rPr lang="en-US" dirty="0" smtClean="0"/>
            </a:br>
            <a:r>
              <a:rPr lang="en-US" dirty="0" smtClean="0"/>
              <a:t>through a common language</a:t>
            </a:r>
          </a:p>
          <a:p>
            <a:r>
              <a:rPr lang="en-US" dirty="0" smtClean="0"/>
              <a:t>A human readable, http-based interaction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hlinkClick r:id="rId3"/>
              </a:rPr>
              <a:t>http://netscaler</a:t>
            </a:r>
            <a:r>
              <a:rPr lang="en-US" dirty="0" smtClean="0"/>
              <a:t> / nitro / v1 / stat / </a:t>
            </a:r>
            <a:r>
              <a:rPr lang="en-US" dirty="0" err="1" smtClean="0"/>
              <a:t>lbvserver</a:t>
            </a:r>
            <a:endParaRPr lang="en-US" dirty="0" smtClean="0"/>
          </a:p>
          <a:p>
            <a:r>
              <a:rPr lang="en-US" dirty="0" smtClean="0"/>
              <a:t>NITRO SDKs abstract this further still and</a:t>
            </a:r>
            <a:br>
              <a:rPr lang="en-US" dirty="0" smtClean="0"/>
            </a:br>
            <a:r>
              <a:rPr lang="en-US" dirty="0" smtClean="0"/>
              <a:t>make it easier to access</a:t>
            </a:r>
          </a:p>
          <a:p>
            <a:pPr lvl="1">
              <a:tabLst>
                <a:tab pos="1938338" algn="l"/>
              </a:tabLst>
            </a:pPr>
            <a:r>
              <a:rPr lang="en-US" dirty="0" smtClean="0"/>
              <a:t>Java	.NET</a:t>
            </a:r>
            <a:endParaRPr lang="en-US" dirty="0"/>
          </a:p>
          <a:p>
            <a:pPr lvl="1">
              <a:tabLst>
                <a:tab pos="1938338" algn="l"/>
              </a:tabLst>
            </a:pPr>
            <a:r>
              <a:rPr lang="en-US" dirty="0" smtClean="0"/>
              <a:t>Python	Perl</a:t>
            </a:r>
          </a:p>
          <a:p>
            <a:pPr lvl="1">
              <a:tabLst>
                <a:tab pos="1938338" algn="l"/>
              </a:tabLst>
            </a:pPr>
            <a:r>
              <a:rPr lang="en-US" dirty="0" smtClean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40728186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NITRO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Data exchange (reads/writes) are passed in a very structured way</a:t>
            </a:r>
          </a:p>
          <a:p>
            <a:pPr lvl="1"/>
            <a:r>
              <a:rPr lang="en-US" dirty="0"/>
              <a:t>Raw and without formatting</a:t>
            </a:r>
          </a:p>
          <a:p>
            <a:pPr lvl="1"/>
            <a:r>
              <a:rPr lang="en-US" dirty="0"/>
              <a:t>One variable, one result</a:t>
            </a:r>
          </a:p>
          <a:p>
            <a:r>
              <a:rPr lang="en-US" dirty="0" smtClean="0"/>
              <a:t>Programs or Scripts can include NetScaler as part of a larger execution</a:t>
            </a:r>
          </a:p>
          <a:p>
            <a:pPr lvl="1"/>
            <a:r>
              <a:rPr lang="en-US" dirty="0" smtClean="0"/>
              <a:t>E.g. If server load = max, then tell NetScaler to enable more services</a:t>
            </a:r>
          </a:p>
          <a:p>
            <a:pPr lvl="1"/>
            <a:r>
              <a:rPr lang="en-US" dirty="0" smtClean="0"/>
              <a:t>SEs could make their own configuration wizards to automate POCs</a:t>
            </a:r>
          </a:p>
          <a:p>
            <a:pPr marL="117475" lvl="1" indent="0">
              <a:buNone/>
            </a:pPr>
            <a:endParaRPr lang="en-US" dirty="0" smtClean="0"/>
          </a:p>
          <a:p>
            <a:pPr marL="117475" lvl="1" indent="0">
              <a:buNone/>
            </a:pPr>
            <a:r>
              <a:rPr lang="en-US" sz="2400" dirty="0" smtClean="0"/>
              <a:t>Makes NetScaler services more consumable</a:t>
            </a:r>
            <a:endParaRPr lang="en-US" sz="2400" dirty="0"/>
          </a:p>
          <a:p>
            <a:pPr marL="117475" lvl="1" indent="0">
              <a:buNone/>
            </a:pPr>
            <a:endParaRPr lang="en-US" dirty="0" smtClean="0"/>
          </a:p>
          <a:p>
            <a:pPr marL="117475" lvl="1" indent="0">
              <a:buNone/>
            </a:pPr>
            <a:r>
              <a:rPr lang="en-US" sz="2400" dirty="0" smtClean="0"/>
              <a:t>Essential for datacenter automation/SDN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3387">
            <a:off x="5962650" y="5069349"/>
            <a:ext cx="6226175" cy="16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21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other NITRO SDK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Easy to read</a:t>
            </a:r>
          </a:p>
          <a:p>
            <a:r>
              <a:rPr lang="en-US" dirty="0" smtClean="0"/>
              <a:t>Easy to write</a:t>
            </a:r>
          </a:p>
          <a:p>
            <a:r>
              <a:rPr lang="en-US" dirty="0" smtClean="0"/>
              <a:t>Approachable for novice programmers</a:t>
            </a:r>
          </a:p>
          <a:p>
            <a:r>
              <a:rPr lang="en-US" dirty="0" smtClean="0"/>
              <a:t>Easy system for code re-use</a:t>
            </a:r>
          </a:p>
          <a:p>
            <a:r>
              <a:rPr lang="en-US" dirty="0" smtClean="0"/>
              <a:t>Faster to build (no compile)</a:t>
            </a:r>
          </a:p>
          <a:p>
            <a:r>
              <a:rPr lang="en-US" dirty="0" smtClean="0"/>
              <a:t>Simple editing tools (IDE not required)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92" y="1743075"/>
            <a:ext cx="533512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523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093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292979" y="1864156"/>
            <a:ext cx="2139192" cy="558642"/>
          </a:xfrm>
          <a:prstGeom prst="rect">
            <a:avLst/>
          </a:prstGeom>
          <a:solidFill>
            <a:schemeClr val="tx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8239" tIns="69119" rIns="138239" bIns="691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6159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258327" y="5209563"/>
            <a:ext cx="2139192" cy="1171505"/>
          </a:xfrm>
          <a:prstGeom prst="rect">
            <a:avLst/>
          </a:prstGeom>
          <a:solidFill>
            <a:schemeClr val="tx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8239" tIns="69119" rIns="138239" bIns="691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6159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rules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Colons</a:t>
            </a:r>
          </a:p>
          <a:p>
            <a:pPr lvl="1"/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Square brackets</a:t>
            </a:r>
          </a:p>
          <a:p>
            <a:pPr lvl="1"/>
            <a:r>
              <a:rPr lang="en-US" dirty="0" smtClean="0"/>
              <a:t>Curly Braces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4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Intro.py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smtClean="0"/>
              <a:t>= [9]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function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(33)</a:t>
            </a:r>
            <a:r>
              <a:rPr lang="en-US" dirty="0" smtClean="0"/>
              <a:t> &gt; 9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list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[0]</a:t>
            </a:r>
            <a:r>
              <a:rPr lang="en-US" dirty="0" smtClean="0">
                <a:solidFill>
                  <a:schemeClr val="tx1"/>
                </a:solidFill>
              </a:rPr>
              <a:t>=1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dict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{‘new’:1}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print list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8110621" y="1884678"/>
            <a:ext cx="3805153" cy="42513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Colon  terminates declaration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Indentation for the body of a code block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Parentheses for function parameter passing or tuples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Square brackets for a list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Curly braces for a dictionary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29125" y="4124325"/>
            <a:ext cx="933450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8239" tIns="69119" rIns="138239" bIns="69119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146159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29125" y="3555410"/>
            <a:ext cx="933450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8239" tIns="69119" rIns="138239" bIns="69119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146159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095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20"/>
          </p:nvPr>
        </p:nvSpPr>
        <p:spPr bwMode="auto">
          <a:xfrm>
            <a:off x="411481" y="1508448"/>
            <a:ext cx="326243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ifElseWhile.py</a:t>
            </a:r>
            <a:endParaRPr kumimoji="0" lang="en-US" altLang="en-US" sz="2000" b="0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a &gt;= 22: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print("if”)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&gt;= 21: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print("else")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a - 1</a:t>
            </a:r>
            <a:endParaRPr kumimoji="0" lang="en-US" alt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print(“.”),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....................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80005" y="1508448"/>
            <a:ext cx="689370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19063" indent="-119063" algn="l" defTabSz="10882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 "/>
              <a:tabLst/>
              <a:defRPr lang="en-US" sz="2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166688" algn="l" defTabSz="10882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tabLst/>
              <a:defRPr lang="en-US"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173038" algn="l" defTabSz="10882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10882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None/>
              <a:tabLst>
                <a:tab pos="55563" algn="l"/>
              </a:tabLst>
              <a:def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-173038" algn="l" defTabSz="10882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Arial" pitchFamily="34" charset="0"/>
              <a:buChar char="-"/>
              <a:tabLst/>
              <a:defRPr 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l" defTabSz="1088291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l" defTabSz="1088291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-272073" algn="l" defTabSz="1088291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-272073" algn="l" defTabSz="1088291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defTabSz="914400">
              <a:buClrTx/>
              <a:buFontTx/>
              <a:buNone/>
            </a:pPr>
            <a:r>
              <a:rPr lang="en-US" altLang="en-US" sz="20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shoppingList.py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sString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 quart”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[‘eggs’, ‘milk’]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sTuple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(‘eggs’, ‘milk’)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sDict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{‘eggs’: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‘milk’: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sString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([‘eggs’, ‘milk’])</a:t>
            </a:r>
          </a:p>
          <a:p>
            <a:pPr marL="0" indent="0" defTabSz="914400">
              <a:buClr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sString</a:t>
            </a: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‘milk’ in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sDict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“We need”,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sDict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[‘milk’], “of milk”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ClrTx/>
              <a:buFontTx/>
              <a:buNone/>
            </a:pPr>
            <a:r>
              <a:rPr lang="en-US" altLang="en-US" sz="20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quart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eggs</a:t>
            </a:r>
          </a:p>
          <a:p>
            <a:pPr marL="0" indent="0" defTabSz="914400">
              <a:buClr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need 1 quart of milk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5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trix_Template_2014">
  <a:themeElements>
    <a:clrScheme name="Citrix_Template">
      <a:dk1>
        <a:srgbClr val="000000"/>
      </a:dk1>
      <a:lt1>
        <a:srgbClr val="FFFFFF"/>
      </a:lt1>
      <a:dk2>
        <a:srgbClr val="00A1E0"/>
      </a:dk2>
      <a:lt2>
        <a:srgbClr val="414141"/>
      </a:lt2>
      <a:accent1>
        <a:srgbClr val="6B359D"/>
      </a:accent1>
      <a:accent2>
        <a:srgbClr val="B5BE00"/>
      </a:accent2>
      <a:accent3>
        <a:srgbClr val="D65F00"/>
      </a:accent3>
      <a:accent4>
        <a:srgbClr val="E1261C"/>
      </a:accent4>
      <a:accent5>
        <a:srgbClr val="326195"/>
      </a:accent5>
      <a:accent6>
        <a:srgbClr val="497629"/>
      </a:accent6>
      <a:hlink>
        <a:srgbClr val="0079BD"/>
      </a:hlink>
      <a:folHlink>
        <a:srgbClr val="844CB0"/>
      </a:folHlink>
    </a:clrScheme>
    <a:fontScheme name="Summit Synerg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38239" tIns="69119" rIns="138239" bIns="69119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 defTabSz="1461590" fontAlgn="base">
          <a:spcBef>
            <a:spcPct val="0"/>
          </a:spcBef>
          <a:spcAft>
            <a:spcPct val="0"/>
          </a:spcAft>
          <a:defRPr dirty="0" smtClean="0">
            <a:solidFill>
              <a:schemeClr val="bg2"/>
            </a:solidFill>
            <a:latin typeface="Arial" charset="0"/>
            <a:cs typeface="Arial" charset="0"/>
          </a:defRPr>
        </a:defPPr>
      </a:lstStyle>
    </a:spDef>
    <a:lnDef>
      <a:spPr bwMode="auto">
        <a:noFill/>
        <a:ln w="19050" cap="flat" cmpd="sng" algn="ctr">
          <a:gradFill flip="none" rotWithShape="1">
            <a:gsLst>
              <a:gs pos="100000">
                <a:srgbClr val="FFFFFF">
                  <a:alpha val="0"/>
                </a:srgbClr>
              </a:gs>
              <a:gs pos="0">
                <a:schemeClr val="tx1">
                  <a:alpha val="0"/>
                </a:schemeClr>
              </a:gs>
              <a:gs pos="50000">
                <a:srgbClr val="FFFFFF"/>
              </a:gs>
            </a:gsLst>
            <a:lin ang="5400000" scaled="0"/>
            <a:tileRect/>
          </a:gra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itrix_ServTech_Template_White_2014.potx" id="{99E84AA4-525C-461E-993E-428F0AAD888A}" vid="{8D58AD71-11D9-45C8-8487-FC4CD5C6A87A}"/>
    </a:ext>
  </a:extLst>
</a:theme>
</file>

<file path=ppt/theme/theme2.xml><?xml version="1.0" encoding="utf-8"?>
<a:theme xmlns:a="http://schemas.openxmlformats.org/drawingml/2006/main" name="Office Theme">
  <a:themeElements>
    <a:clrScheme name="Summit Synergy">
      <a:dk1>
        <a:srgbClr val="FFFFFF"/>
      </a:dk1>
      <a:lt1>
        <a:srgbClr val="706F5C"/>
      </a:lt1>
      <a:dk2>
        <a:srgbClr val="D6D5CC"/>
      </a:dk2>
      <a:lt2>
        <a:srgbClr val="4D4F53"/>
      </a:lt2>
      <a:accent1>
        <a:srgbClr val="0079BD"/>
      </a:accent1>
      <a:accent2>
        <a:srgbClr val="70963E"/>
      </a:accent2>
      <a:accent3>
        <a:srgbClr val="844CB0"/>
      </a:accent3>
      <a:accent4>
        <a:srgbClr val="FFA200"/>
      </a:accent4>
      <a:accent5>
        <a:srgbClr val="A90050"/>
      </a:accent5>
      <a:accent6>
        <a:srgbClr val="AB9C33"/>
      </a:accent6>
      <a:hlink>
        <a:srgbClr val="0079BD"/>
      </a:hlink>
      <a:folHlink>
        <a:srgbClr val="844CB0"/>
      </a:folHlink>
    </a:clrScheme>
    <a:fontScheme name="Summit Synerg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ummit Synergy">
      <a:dk1>
        <a:srgbClr val="FFFFFF"/>
      </a:dk1>
      <a:lt1>
        <a:srgbClr val="706F5C"/>
      </a:lt1>
      <a:dk2>
        <a:srgbClr val="D6D5CC"/>
      </a:dk2>
      <a:lt2>
        <a:srgbClr val="4D4F53"/>
      </a:lt2>
      <a:accent1>
        <a:srgbClr val="0079BD"/>
      </a:accent1>
      <a:accent2>
        <a:srgbClr val="70963E"/>
      </a:accent2>
      <a:accent3>
        <a:srgbClr val="844CB0"/>
      </a:accent3>
      <a:accent4>
        <a:srgbClr val="FFA200"/>
      </a:accent4>
      <a:accent5>
        <a:srgbClr val="A90050"/>
      </a:accent5>
      <a:accent6>
        <a:srgbClr val="AB9C33"/>
      </a:accent6>
      <a:hlink>
        <a:srgbClr val="0079BD"/>
      </a:hlink>
      <a:folHlink>
        <a:srgbClr val="844CB0"/>
      </a:folHlink>
    </a:clrScheme>
    <a:fontScheme name="Summit Synerg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833</Words>
  <Application>Microsoft Macintosh PowerPoint</Application>
  <PresentationFormat>Custom</PresentationFormat>
  <Paragraphs>195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Citrix_Template_2014</vt:lpstr>
      <vt:lpstr>PowerPoint Presentation</vt:lpstr>
      <vt:lpstr>Overview</vt:lpstr>
      <vt:lpstr>Introduction to NITRO</vt:lpstr>
      <vt:lpstr>What is NITRO</vt:lpstr>
      <vt:lpstr>Why use NITRO</vt:lpstr>
      <vt:lpstr>Python vs other NITRO SDK Languages</vt:lpstr>
      <vt:lpstr>Python Basics</vt:lpstr>
      <vt:lpstr>Basic Python rules</vt:lpstr>
      <vt:lpstr>Examples</vt:lpstr>
      <vt:lpstr>Examples</vt:lpstr>
      <vt:lpstr>Getting Setup with NITRO and Python</vt:lpstr>
      <vt:lpstr>NITRO requirements</vt:lpstr>
      <vt:lpstr>Recommended Tools</vt:lpstr>
      <vt:lpstr>Unpacking the Python SDK</vt:lpstr>
      <vt:lpstr>Getting Started with the  Python SDK</vt:lpstr>
      <vt:lpstr>Demo time</vt:lpstr>
      <vt:lpstr>Demo: Modelling CTX139313</vt:lpstr>
      <vt:lpstr>Demo: NetScaler Automated Configuration using NITRO</vt:lpstr>
      <vt:lpstr>Python and NITRO References</vt:lpstr>
      <vt:lpstr>Python / Nitro Tips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keywords>Americas ServTech 2014</cp:keywords>
  <cp:lastModifiedBy>Brian Tannous</cp:lastModifiedBy>
  <cp:revision>34</cp:revision>
  <cp:lastPrinted>2014-04-14T17:47:13Z</cp:lastPrinted>
  <dcterms:created xsi:type="dcterms:W3CDTF">2014-07-08T19:39:49Z</dcterms:created>
  <dcterms:modified xsi:type="dcterms:W3CDTF">2014-07-30T19:51:26Z</dcterms:modified>
</cp:coreProperties>
</file>