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256" r:id="rId2"/>
    <p:sldId id="260" r:id="rId3"/>
    <p:sldId id="265" r:id="rId4"/>
    <p:sldId id="262" r:id="rId5"/>
    <p:sldId id="275" r:id="rId6"/>
    <p:sldId id="288" r:id="rId7"/>
    <p:sldId id="289" r:id="rId8"/>
    <p:sldId id="285" r:id="rId9"/>
    <p:sldId id="290"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Roboto Slab" panose="020B0604020202020204" charset="0"/>
      <p:regular r:id="rId16"/>
      <p:bold r:id="rId17"/>
    </p:embeddedFont>
    <p:embeddedFont>
      <p:font typeface="Source Sans Pro" panose="020B0503030403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snapToGrid="0">
      <p:cViewPr varScale="1">
        <p:scale>
          <a:sx n="107" d="100"/>
          <a:sy n="107" d="100"/>
        </p:scale>
        <p:origin x="89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abf1dbd179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abf1dbd179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abf1dbd179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abf1dbd179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abf1dbd179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abf1dbd179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15885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2686023" y="1748963"/>
            <a:ext cx="580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8000"/>
              <a:t>GameGear</a:t>
            </a:r>
            <a:endParaRPr sz="8000"/>
          </a:p>
        </p:txBody>
      </p:sp>
      <p:pic>
        <p:nvPicPr>
          <p:cNvPr id="5" name="Picture 4">
            <a:extLst>
              <a:ext uri="{FF2B5EF4-FFF2-40B4-BE49-F238E27FC236}">
                <a16:creationId xmlns:a16="http://schemas.microsoft.com/office/drawing/2014/main" id="{7CE5F12F-AF38-843A-1396-26FD2580643E}"/>
              </a:ext>
            </a:extLst>
          </p:cNvPr>
          <p:cNvPicPr>
            <a:picLocks noChangeAspect="1"/>
          </p:cNvPicPr>
          <p:nvPr/>
        </p:nvPicPr>
        <p:blipFill>
          <a:blip r:embed="rId3"/>
          <a:stretch>
            <a:fillRect/>
          </a:stretch>
        </p:blipFill>
        <p:spPr>
          <a:xfrm>
            <a:off x="1388186" y="1260696"/>
            <a:ext cx="1181265" cy="17337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200"/>
              <a:t>Với thời đại công nghệ tiên tiến. Nhu cầu về mọi mặt đều tăng cao, không chỉ là thương mại, du lịch,...Mà giải trí cũng là một phần không thể thiếu trong thời buổi hiện nay.</a:t>
            </a:r>
            <a:endParaRPr sz="3200"/>
          </a:p>
        </p:txBody>
      </p:sp>
      <p:sp>
        <p:nvSpPr>
          <p:cNvPr id="105" name="Google Shape;105;p16"/>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786150" y="1088233"/>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Giải trí ????????</a:t>
            </a:r>
            <a:endParaRPr/>
          </a:p>
        </p:txBody>
      </p:sp>
      <p:sp>
        <p:nvSpPr>
          <p:cNvPr id="151" name="Google Shape;151;p21"/>
          <p:cNvSpPr txBox="1">
            <a:spLocks noGrp="1"/>
          </p:cNvSpPr>
          <p:nvPr>
            <p:ph type="body" idx="1"/>
          </p:nvPr>
        </p:nvSpPr>
        <p:spPr>
          <a:xfrm>
            <a:off x="754401" y="1975926"/>
            <a:ext cx="3651000" cy="2206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200" i="1"/>
              <a:t>Đặc biệt là trò chơi điện tử được giới trẻ yêu thích rất nhiều</a:t>
            </a:r>
            <a:endParaRPr sz="3200" i="1"/>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13" name="Oval 12">
            <a:extLst>
              <a:ext uri="{FF2B5EF4-FFF2-40B4-BE49-F238E27FC236}">
                <a16:creationId xmlns:a16="http://schemas.microsoft.com/office/drawing/2014/main" id="{94A58CB1-7825-F58E-EC01-F7481270F0C2}"/>
              </a:ext>
            </a:extLst>
          </p:cNvPr>
          <p:cNvSpPr/>
          <p:nvPr/>
        </p:nvSpPr>
        <p:spPr>
          <a:xfrm>
            <a:off x="4975034" y="1900897"/>
            <a:ext cx="2434124" cy="2443163"/>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54763C9-743A-CF91-A53E-0E2D579ECBB4}"/>
              </a:ext>
            </a:extLst>
          </p:cNvPr>
          <p:cNvPicPr>
            <a:picLocks noChangeAspect="1"/>
          </p:cNvPicPr>
          <p:nvPr/>
        </p:nvPicPr>
        <p:blipFill>
          <a:blip r:embed="rId3"/>
          <a:stretch>
            <a:fillRect/>
          </a:stretch>
        </p:blipFill>
        <p:spPr>
          <a:xfrm>
            <a:off x="4641068" y="1625255"/>
            <a:ext cx="3150394" cy="31503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606357" y="1151710"/>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a:t>Big concept</a:t>
            </a:r>
            <a:endParaRPr sz="6000" b="1"/>
          </a:p>
        </p:txBody>
      </p:sp>
      <p:sp>
        <p:nvSpPr>
          <p:cNvPr id="119" name="Google Shape;119;p18"/>
          <p:cNvSpPr txBox="1">
            <a:spLocks noGrp="1"/>
          </p:cNvSpPr>
          <p:nvPr>
            <p:ph type="subTitle" idx="4294967295"/>
          </p:nvPr>
        </p:nvSpPr>
        <p:spPr>
          <a:xfrm>
            <a:off x="1028551" y="2439591"/>
            <a:ext cx="4779600" cy="7848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err="1"/>
              <a:t>Nắm</a:t>
            </a:r>
            <a:r>
              <a:rPr lang="en-US"/>
              <a:t> </a:t>
            </a:r>
            <a:r>
              <a:rPr lang="en-US" err="1"/>
              <a:t>bắt</a:t>
            </a:r>
            <a:r>
              <a:rPr lang="en-US"/>
              <a:t> </a:t>
            </a:r>
            <a:r>
              <a:rPr lang="en-US" err="1"/>
              <a:t>được</a:t>
            </a:r>
            <a:r>
              <a:rPr lang="en-US"/>
              <a:t> </a:t>
            </a:r>
            <a:r>
              <a:rPr lang="en-US" err="1"/>
              <a:t>điều</a:t>
            </a:r>
            <a:r>
              <a:rPr lang="en-US"/>
              <a:t> </a:t>
            </a:r>
            <a:r>
              <a:rPr lang="en-US" err="1"/>
              <a:t>đó</a:t>
            </a:r>
            <a:r>
              <a:rPr lang="en-US"/>
              <a:t>, </a:t>
            </a:r>
            <a:r>
              <a:rPr lang="en-US" b="1">
                <a:solidFill>
                  <a:schemeClr val="accent2"/>
                </a:solidFill>
              </a:rPr>
              <a:t>GAMEGEAR </a:t>
            </a:r>
            <a:r>
              <a:rPr lang="en-US"/>
              <a:t>đã ra đời  </a:t>
            </a:r>
            <a:endParaRP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6"/>
        <p:cNvGrpSpPr/>
        <p:nvPr/>
      </p:nvGrpSpPr>
      <p:grpSpPr>
        <a:xfrm>
          <a:off x="0" y="0"/>
          <a:ext cx="0" cy="0"/>
          <a:chOff x="0" y="0"/>
          <a:chExt cx="0" cy="0"/>
        </a:xfrm>
      </p:grpSpPr>
      <p:sp>
        <p:nvSpPr>
          <p:cNvPr id="287" name="Google Shape;287;p3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GAMEGEAR</a:t>
            </a:r>
            <a:r>
              <a:rPr lang="en"/>
              <a:t> có những gì ??</a:t>
            </a:r>
            <a:endParaRPr/>
          </a:p>
        </p:txBody>
      </p:sp>
      <p:sp>
        <p:nvSpPr>
          <p:cNvPr id="289" name="Google Shape;289;p31"/>
          <p:cNvSpPr txBox="1">
            <a:spLocks noGrp="1"/>
          </p:cNvSpPr>
          <p:nvPr>
            <p:ph type="body" idx="2"/>
          </p:nvPr>
        </p:nvSpPr>
        <p:spPr>
          <a:xfrm>
            <a:off x="3425672" y="3222232"/>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Mục tiêu</a:t>
            </a:r>
          </a:p>
          <a:p>
            <a:pPr marL="0" lvl="0" indent="0" algn="l" rtl="0">
              <a:spcBef>
                <a:spcPts val="600"/>
              </a:spcBef>
              <a:spcAft>
                <a:spcPts val="0"/>
              </a:spcAft>
              <a:buNone/>
            </a:pPr>
            <a:r>
              <a:rPr lang="en-US" sz="1200"/>
              <a:t>Mục tiêu của Gamegear là đưa ra những dịch vụ tốt nhất đáp ứng mọi nhu cầu cho khách hàng</a:t>
            </a:r>
          </a:p>
        </p:txBody>
      </p:sp>
      <p:sp>
        <p:nvSpPr>
          <p:cNvPr id="290" name="Google Shape;290;p31"/>
          <p:cNvSpPr txBox="1">
            <a:spLocks noGrp="1"/>
          </p:cNvSpPr>
          <p:nvPr>
            <p:ph type="body" idx="3"/>
          </p:nvPr>
        </p:nvSpPr>
        <p:spPr>
          <a:xfrm>
            <a:off x="1751679" y="1491184"/>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Thiết bị</a:t>
            </a:r>
            <a:endParaRPr b="1"/>
          </a:p>
          <a:p>
            <a:pPr marL="0" lvl="0" indent="0" algn="l" rtl="0">
              <a:spcBef>
                <a:spcPts val="600"/>
              </a:spcBef>
              <a:spcAft>
                <a:spcPts val="0"/>
              </a:spcAft>
              <a:buNone/>
            </a:pPr>
            <a:r>
              <a:rPr lang="en-US" sz="1200"/>
              <a:t>Gamegear chuyên cung cấp cho khách hàng những thiết bị điện tử mới nhất trên thị trường</a:t>
            </a:r>
            <a:endParaRPr sz="1200"/>
          </a:p>
        </p:txBody>
      </p:sp>
      <p:sp>
        <p:nvSpPr>
          <p:cNvPr id="291" name="Google Shape;291;p31"/>
          <p:cNvSpPr txBox="1">
            <a:spLocks noGrp="1"/>
          </p:cNvSpPr>
          <p:nvPr>
            <p:ph type="body" idx="1"/>
          </p:nvPr>
        </p:nvSpPr>
        <p:spPr>
          <a:xfrm>
            <a:off x="786150" y="3200400"/>
            <a:ext cx="2419800" cy="110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a:t>Ưu đãi</a:t>
            </a:r>
            <a:endParaRPr b="1"/>
          </a:p>
          <a:p>
            <a:pPr marL="0" lvl="0" indent="0" algn="l" rtl="0">
              <a:spcBef>
                <a:spcPts val="600"/>
              </a:spcBef>
              <a:spcAft>
                <a:spcPts val="0"/>
              </a:spcAft>
              <a:buNone/>
            </a:pPr>
            <a:r>
              <a:rPr lang="en" sz="1200"/>
              <a:t>Không chỉ hiện đại mà Gamegear còn những ưu đãi hấp dẫn, hỗ trợ vận chuyển hàng khắp mọi tỉnh thành.</a:t>
            </a:r>
            <a:endParaRPr sz="1200"/>
          </a:p>
        </p:txBody>
      </p:sp>
      <p:sp>
        <p:nvSpPr>
          <p:cNvPr id="292" name="Google Shape;292;p31"/>
          <p:cNvSpPr txBox="1">
            <a:spLocks noGrp="1"/>
          </p:cNvSpPr>
          <p:nvPr>
            <p:ph type="body" idx="2"/>
          </p:nvPr>
        </p:nvSpPr>
        <p:spPr>
          <a:xfrm>
            <a:off x="6074455" y="3159716"/>
            <a:ext cx="2419800" cy="110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a:t>Chăm sóc</a:t>
            </a:r>
            <a:endParaRPr b="1"/>
          </a:p>
          <a:p>
            <a:pPr marL="0" lvl="0" indent="0" algn="l" rtl="0">
              <a:spcBef>
                <a:spcPts val="600"/>
              </a:spcBef>
              <a:spcAft>
                <a:spcPts val="0"/>
              </a:spcAft>
              <a:buNone/>
            </a:pPr>
            <a:r>
              <a:rPr lang="en" sz="1200"/>
              <a:t>Với một đội ngũ chuyên nghiệp, luôn quan tâm và lắng nghe ý kiến của khách hàng, giải đáp mọi thắc mắc đem lại sự hài lòng tuyệt đối cho người mua.</a:t>
            </a:r>
            <a:endParaRPr sz="1200"/>
          </a:p>
        </p:txBody>
      </p:sp>
      <p:sp>
        <p:nvSpPr>
          <p:cNvPr id="293" name="Google Shape;293;p31"/>
          <p:cNvSpPr txBox="1">
            <a:spLocks noGrp="1"/>
          </p:cNvSpPr>
          <p:nvPr>
            <p:ph type="body" idx="3"/>
          </p:nvPr>
        </p:nvSpPr>
        <p:spPr>
          <a:xfrm>
            <a:off x="4728152" y="1474924"/>
            <a:ext cx="2419800" cy="1101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Dịch vụ</a:t>
            </a:r>
            <a:endParaRPr b="1"/>
          </a:p>
          <a:p>
            <a:pPr marL="0" lvl="0" indent="0" algn="l" rtl="0">
              <a:spcBef>
                <a:spcPts val="600"/>
              </a:spcBef>
              <a:spcAft>
                <a:spcPts val="0"/>
              </a:spcAft>
              <a:buNone/>
            </a:pPr>
            <a:r>
              <a:rPr lang="en" sz="1200"/>
              <a:t>Mang đến những trải nghiệm mua sắm hiện đại nhất, tối ưu nhất và nhanh nhất</a:t>
            </a:r>
            <a:endParaRPr sz="1200"/>
          </a:p>
        </p:txBody>
      </p:sp>
      <p:grpSp>
        <p:nvGrpSpPr>
          <p:cNvPr id="303" name="Google Shape;303;p31"/>
          <p:cNvGrpSpPr/>
          <p:nvPr/>
        </p:nvGrpSpPr>
        <p:grpSpPr>
          <a:xfrm>
            <a:off x="4814735" y="1286926"/>
            <a:ext cx="359352" cy="242594"/>
            <a:chOff x="5247525" y="3007275"/>
            <a:chExt cx="517575" cy="384825"/>
          </a:xfrm>
        </p:grpSpPr>
        <p:sp>
          <p:nvSpPr>
            <p:cNvPr id="304" name="Google Shape;304;p31"/>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5" name="Google Shape;305;p31"/>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grpSp>
        <p:nvGrpSpPr>
          <p:cNvPr id="306" name="Google Shape;306;p31"/>
          <p:cNvGrpSpPr/>
          <p:nvPr/>
        </p:nvGrpSpPr>
        <p:grpSpPr>
          <a:xfrm>
            <a:off x="904185" y="2991348"/>
            <a:ext cx="178400" cy="256809"/>
            <a:chOff x="6718575" y="2318625"/>
            <a:chExt cx="256950" cy="407375"/>
          </a:xfrm>
        </p:grpSpPr>
        <p:sp>
          <p:nvSpPr>
            <p:cNvPr id="307" name="Google Shape;307;p3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8" name="Google Shape;308;p3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09" name="Google Shape;309;p3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0" name="Google Shape;310;p3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1" name="Google Shape;311;p3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2" name="Google Shape;312;p3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3" name="Google Shape;313;p3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4" name="Google Shape;314;p3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grpSp>
        <p:nvGrpSpPr>
          <p:cNvPr id="315" name="Google Shape;315;p31"/>
          <p:cNvGrpSpPr/>
          <p:nvPr/>
        </p:nvGrpSpPr>
        <p:grpSpPr>
          <a:xfrm>
            <a:off x="6141570" y="2942086"/>
            <a:ext cx="373724" cy="325507"/>
            <a:chOff x="5233525" y="4954450"/>
            <a:chExt cx="538275" cy="516350"/>
          </a:xfrm>
        </p:grpSpPr>
        <p:sp>
          <p:nvSpPr>
            <p:cNvPr id="316" name="Google Shape;316;p31"/>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7" name="Google Shape;317;p31"/>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8" name="Google Shape;318;p31"/>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19" name="Google Shape;319;p31"/>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20" name="Google Shape;320;p31"/>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21" name="Google Shape;321;p31"/>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22" name="Google Shape;322;p31"/>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23" name="Google Shape;323;p31"/>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24" name="Google Shape;324;p31"/>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25" name="Google Shape;325;p31"/>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26" name="Google Shape;326;p31"/>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grpSp>
        <p:nvGrpSpPr>
          <p:cNvPr id="327" name="Google Shape;327;p31"/>
          <p:cNvGrpSpPr/>
          <p:nvPr/>
        </p:nvGrpSpPr>
        <p:grpSpPr>
          <a:xfrm>
            <a:off x="3566836" y="2981769"/>
            <a:ext cx="296779" cy="282530"/>
            <a:chOff x="5961125" y="1623900"/>
            <a:chExt cx="427450" cy="448175"/>
          </a:xfrm>
        </p:grpSpPr>
        <p:sp>
          <p:nvSpPr>
            <p:cNvPr id="328" name="Google Shape;328;p31"/>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29" name="Google Shape;329;p31"/>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30" name="Google Shape;330;p31"/>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31" name="Google Shape;331;p31"/>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32" name="Google Shape;332;p31"/>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33" name="Google Shape;333;p31"/>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34" name="Google Shape;334;p31"/>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grpSp>
        <p:nvGrpSpPr>
          <p:cNvPr id="335" name="Google Shape;335;p31"/>
          <p:cNvGrpSpPr/>
          <p:nvPr/>
        </p:nvGrpSpPr>
        <p:grpSpPr>
          <a:xfrm>
            <a:off x="1903158" y="1306098"/>
            <a:ext cx="285791" cy="244138"/>
            <a:chOff x="5972700" y="2330200"/>
            <a:chExt cx="411625" cy="387275"/>
          </a:xfrm>
        </p:grpSpPr>
        <p:sp>
          <p:nvSpPr>
            <p:cNvPr id="336" name="Google Shape;336;p3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337" name="Google Shape;337;p3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338" name="Google Shape;338;p3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44"/>
          <p:cNvSpPr txBox="1">
            <a:spLocks noGrp="1"/>
          </p:cNvSpPr>
          <p:nvPr>
            <p:ph type="title"/>
          </p:nvPr>
        </p:nvSpPr>
        <p:spPr>
          <a:xfrm>
            <a:off x="2093456" y="161233"/>
            <a:ext cx="5178881"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GameGear được tạo ra như tehes nào???</a:t>
            </a:r>
            <a:endParaRPr/>
          </a:p>
        </p:txBody>
      </p:sp>
      <p:sp>
        <p:nvSpPr>
          <p:cNvPr id="574" name="Google Shape;574;p4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575" name="Google Shape;575;p44"/>
          <p:cNvGrpSpPr/>
          <p:nvPr/>
        </p:nvGrpSpPr>
        <p:grpSpPr>
          <a:xfrm>
            <a:off x="2767890" y="1182062"/>
            <a:ext cx="3608219" cy="3243858"/>
            <a:chOff x="3778727" y="4460423"/>
            <a:chExt cx="720160" cy="647438"/>
          </a:xfrm>
        </p:grpSpPr>
        <p:sp>
          <p:nvSpPr>
            <p:cNvPr id="576" name="Google Shape;576;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a:solidFill>
                    <a:schemeClr val="lt1"/>
                  </a:solidFill>
                  <a:latin typeface="Source Sans Pro"/>
                  <a:ea typeface="Source Sans Pro"/>
                  <a:cs typeface="Source Sans Pro"/>
                  <a:sym typeface="Source Sans Pro"/>
                </a:rPr>
                <a:t>HTML/CSS</a:t>
              </a:r>
              <a:endParaRPr sz="1200" b="1" i="0" u="none" strike="noStrike" cap="none">
                <a:solidFill>
                  <a:schemeClr val="lt1"/>
                </a:solidFill>
                <a:latin typeface="Source Sans Pro"/>
                <a:ea typeface="Source Sans Pro"/>
                <a:cs typeface="Source Sans Pro"/>
                <a:sym typeface="Source Sans Pro"/>
              </a:endParaRPr>
            </a:p>
          </p:txBody>
        </p:sp>
        <p:sp>
          <p:nvSpPr>
            <p:cNvPr id="577" name="Google Shape;577;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sz="1200" b="1" i="0" u="none" strike="noStrike" cap="none">
                  <a:solidFill>
                    <a:schemeClr val="lt1"/>
                  </a:solidFill>
                  <a:latin typeface="Source Sans Pro"/>
                  <a:ea typeface="Source Sans Pro"/>
                  <a:cs typeface="Source Sans Pro"/>
                  <a:sym typeface="Source Sans Pro"/>
                </a:rPr>
                <a:t>PHP-LARAVEL</a:t>
              </a:r>
            </a:p>
          </p:txBody>
        </p:sp>
        <p:sp>
          <p:nvSpPr>
            <p:cNvPr id="578" name="Google Shape;578;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Source Sans Pro"/>
                  <a:ea typeface="Source Sans Pro"/>
                  <a:cs typeface="Source Sans Pro"/>
                  <a:sym typeface="Source Sans Pro"/>
                </a:rPr>
                <a:t>GOOGLE MAP PLATFORM APIS</a:t>
              </a:r>
              <a:endParaRPr sz="1200" b="1" i="0" u="none" strike="noStrike" cap="none">
                <a:solidFill>
                  <a:schemeClr val="lt1"/>
                </a:solidFill>
                <a:latin typeface="Source Sans Pro"/>
                <a:ea typeface="Source Sans Pro"/>
                <a:cs typeface="Source Sans Pro"/>
                <a:sym typeface="Source Sans Pro"/>
              </a:endParaRPr>
            </a:p>
          </p:txBody>
        </p:sp>
        <p:sp>
          <p:nvSpPr>
            <p:cNvPr id="579" name="Google Shape;579;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a:solidFill>
                    <a:schemeClr val="lt1"/>
                  </a:solidFill>
                  <a:latin typeface="Source Sans Pro"/>
                  <a:ea typeface="Source Sans Pro"/>
                  <a:cs typeface="Source Sans Pro"/>
                  <a:sym typeface="Source Sans Pro"/>
                </a:rPr>
                <a:t>AJAX</a:t>
              </a:r>
              <a:endParaRPr sz="1200" b="1" i="0" u="none" strike="noStrike" cap="none">
                <a:solidFill>
                  <a:schemeClr val="lt1"/>
                </a:solidFill>
                <a:latin typeface="Source Sans Pro"/>
                <a:ea typeface="Source Sans Pro"/>
                <a:cs typeface="Source Sans Pro"/>
                <a:sym typeface="Source Sans Pro"/>
              </a:endParaRPr>
            </a:p>
          </p:txBody>
        </p:sp>
        <p:sp>
          <p:nvSpPr>
            <p:cNvPr id="580" name="Google Shape;580;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a:solidFill>
                    <a:schemeClr val="lt1"/>
                  </a:solidFill>
                  <a:latin typeface="Source Sans Pro"/>
                  <a:ea typeface="Source Sans Pro"/>
                  <a:cs typeface="Source Sans Pro"/>
                  <a:sym typeface="Source Sans Pro"/>
                </a:rPr>
                <a:t>BOOTSTRAP</a:t>
              </a:r>
              <a:endParaRPr sz="1200" b="1" i="0" u="none" strike="noStrike" cap="none">
                <a:solidFill>
                  <a:schemeClr val="lt1"/>
                </a:solidFill>
                <a:latin typeface="Source Sans Pro"/>
                <a:ea typeface="Source Sans Pro"/>
                <a:cs typeface="Source Sans Pro"/>
                <a:sym typeface="Source Sans Pro"/>
              </a:endParaRPr>
            </a:p>
          </p:txBody>
        </p:sp>
        <p:sp>
          <p:nvSpPr>
            <p:cNvPr id="581" name="Google Shape;581;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a:solidFill>
                    <a:schemeClr val="lt1"/>
                  </a:solidFill>
                  <a:latin typeface="Source Sans Pro"/>
                  <a:ea typeface="Source Sans Pro"/>
                  <a:cs typeface="Source Sans Pro"/>
                  <a:sym typeface="Source Sans Pro"/>
                </a:rPr>
                <a:t>JAVASCRIPT</a:t>
              </a:r>
              <a:endParaRPr sz="1200" b="1" i="0" u="none" strike="noStrike" cap="none">
                <a:solidFill>
                  <a:schemeClr val="lt1"/>
                </a:solidFill>
                <a:latin typeface="Source Sans Pro"/>
                <a:ea typeface="Source Sans Pro"/>
                <a:cs typeface="Source Sans Pro"/>
                <a:sym typeface="Source Sans Pro"/>
              </a:endParaRPr>
            </a:p>
          </p:txBody>
        </p:sp>
        <p:sp>
          <p:nvSpPr>
            <p:cNvPr id="582" name="Google Shape;582;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Source Sans Pro"/>
                <a:ea typeface="Source Sans Pro"/>
                <a:cs typeface="Source Sans Pro"/>
                <a:sym typeface="Source Sans Pr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4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Team Presentation</a:t>
            </a:r>
            <a:endParaRPr/>
          </a:p>
        </p:txBody>
      </p:sp>
      <p:sp>
        <p:nvSpPr>
          <p:cNvPr id="600" name="Google Shape;600;p4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602" name="Google Shape;602;p45"/>
          <p:cNvSpPr txBox="1"/>
          <p:nvPr/>
        </p:nvSpPr>
        <p:spPr>
          <a:xfrm>
            <a:off x="911499" y="2227144"/>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Source Sans Pro"/>
                <a:ea typeface="Source Sans Pro"/>
                <a:cs typeface="Source Sans Pro"/>
                <a:sym typeface="Source Sans Pro"/>
              </a:rPr>
              <a:t>Nguyễn Trần Trọng</a:t>
            </a:r>
            <a:br>
              <a:rPr lang="en">
                <a:latin typeface="Source Sans Pro"/>
                <a:ea typeface="Source Sans Pro"/>
                <a:cs typeface="Source Sans Pro"/>
                <a:sym typeface="Source Sans Pro"/>
              </a:rPr>
            </a:br>
            <a:r>
              <a:rPr lang="en-US" sz="800">
                <a:solidFill>
                  <a:schemeClr val="dk2"/>
                </a:solidFill>
                <a:latin typeface="Source Sans Pro"/>
                <a:ea typeface="Source Sans Pro"/>
                <a:cs typeface="Source Sans Pro"/>
                <a:sym typeface="Source Sans Pro"/>
              </a:rPr>
              <a:t>Leader</a:t>
            </a:r>
            <a:endParaRPr sz="800">
              <a:solidFill>
                <a:schemeClr val="dk2"/>
              </a:solidFill>
              <a:latin typeface="Source Sans Pro"/>
              <a:ea typeface="Source Sans Pro"/>
              <a:cs typeface="Source Sans Pro"/>
              <a:sym typeface="Source Sans Pro"/>
            </a:endParaRPr>
          </a:p>
          <a:p>
            <a:pPr marL="0" lvl="0" indent="0" algn="ctr" rtl="0">
              <a:spcBef>
                <a:spcPts val="400"/>
              </a:spcBef>
              <a:spcAft>
                <a:spcPts val="400"/>
              </a:spcAft>
              <a:buNone/>
            </a:pPr>
            <a:endParaRPr>
              <a:latin typeface="Source Sans Pro"/>
              <a:ea typeface="Source Sans Pro"/>
              <a:cs typeface="Source Sans Pro"/>
              <a:sym typeface="Source Sans Pro"/>
            </a:endParaRPr>
          </a:p>
        </p:txBody>
      </p:sp>
      <p:sp>
        <p:nvSpPr>
          <p:cNvPr id="14" name="Google Shape;854;p48">
            <a:extLst>
              <a:ext uri="{FF2B5EF4-FFF2-40B4-BE49-F238E27FC236}">
                <a16:creationId xmlns:a16="http://schemas.microsoft.com/office/drawing/2014/main" id="{960AFCED-CE52-6DDC-9437-23D35BBF397C}"/>
              </a:ext>
            </a:extLst>
          </p:cNvPr>
          <p:cNvSpPr/>
          <p:nvPr/>
        </p:nvSpPr>
        <p:spPr>
          <a:xfrm>
            <a:off x="1129393" y="1044266"/>
            <a:ext cx="951064" cy="1031740"/>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854;p48">
            <a:extLst>
              <a:ext uri="{FF2B5EF4-FFF2-40B4-BE49-F238E27FC236}">
                <a16:creationId xmlns:a16="http://schemas.microsoft.com/office/drawing/2014/main" id="{E39B0290-D91F-8907-2E8B-D69C918F4071}"/>
              </a:ext>
            </a:extLst>
          </p:cNvPr>
          <p:cNvSpPr/>
          <p:nvPr/>
        </p:nvSpPr>
        <p:spPr>
          <a:xfrm>
            <a:off x="2536762" y="2594194"/>
            <a:ext cx="951064" cy="1031740"/>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 name="Google Shape;854;p48">
            <a:extLst>
              <a:ext uri="{FF2B5EF4-FFF2-40B4-BE49-F238E27FC236}">
                <a16:creationId xmlns:a16="http://schemas.microsoft.com/office/drawing/2014/main" id="{0164E5BC-009B-4A7E-A3BF-DC29EAEC2CC5}"/>
              </a:ext>
            </a:extLst>
          </p:cNvPr>
          <p:cNvSpPr/>
          <p:nvPr/>
        </p:nvSpPr>
        <p:spPr>
          <a:xfrm>
            <a:off x="3919219" y="1010720"/>
            <a:ext cx="951064" cy="1031740"/>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 name="Google Shape;854;p48">
            <a:extLst>
              <a:ext uri="{FF2B5EF4-FFF2-40B4-BE49-F238E27FC236}">
                <a16:creationId xmlns:a16="http://schemas.microsoft.com/office/drawing/2014/main" id="{D3751894-6406-0CEE-D339-B4F021BBB122}"/>
              </a:ext>
            </a:extLst>
          </p:cNvPr>
          <p:cNvSpPr/>
          <p:nvPr/>
        </p:nvSpPr>
        <p:spPr>
          <a:xfrm>
            <a:off x="6709045" y="983423"/>
            <a:ext cx="951064" cy="1031740"/>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 name="Google Shape;854;p48">
            <a:extLst>
              <a:ext uri="{FF2B5EF4-FFF2-40B4-BE49-F238E27FC236}">
                <a16:creationId xmlns:a16="http://schemas.microsoft.com/office/drawing/2014/main" id="{75A1BBB1-4319-9FC6-EFAD-E6F13A7388B8}"/>
              </a:ext>
            </a:extLst>
          </p:cNvPr>
          <p:cNvSpPr/>
          <p:nvPr/>
        </p:nvSpPr>
        <p:spPr>
          <a:xfrm>
            <a:off x="5488913" y="2523366"/>
            <a:ext cx="951064" cy="1031740"/>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2" name="Google Shape;602;p45">
            <a:extLst>
              <a:ext uri="{FF2B5EF4-FFF2-40B4-BE49-F238E27FC236}">
                <a16:creationId xmlns:a16="http://schemas.microsoft.com/office/drawing/2014/main" id="{0ED6737D-D8AA-3D09-D3C5-101D18CF2E49}"/>
              </a:ext>
            </a:extLst>
          </p:cNvPr>
          <p:cNvSpPr txBox="1"/>
          <p:nvPr/>
        </p:nvSpPr>
        <p:spPr>
          <a:xfrm>
            <a:off x="3650151" y="2152736"/>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Source Sans Pro"/>
                <a:ea typeface="Source Sans Pro"/>
                <a:cs typeface="Source Sans Pro"/>
                <a:sym typeface="Source Sans Pro"/>
              </a:rPr>
              <a:t>Trần Công Thịnh</a:t>
            </a:r>
            <a:br>
              <a:rPr lang="en">
                <a:latin typeface="Source Sans Pro"/>
                <a:ea typeface="Source Sans Pro"/>
                <a:cs typeface="Source Sans Pro"/>
                <a:sym typeface="Source Sans Pro"/>
              </a:rPr>
            </a:br>
            <a:r>
              <a:rPr lang="en-US" sz="800">
                <a:solidFill>
                  <a:schemeClr val="dk2"/>
                </a:solidFill>
                <a:latin typeface="Source Sans Pro"/>
                <a:ea typeface="Source Sans Pro"/>
                <a:cs typeface="Source Sans Pro"/>
                <a:sym typeface="Source Sans Pro"/>
              </a:rPr>
              <a:t>DEV</a:t>
            </a:r>
            <a:endParaRPr sz="800">
              <a:solidFill>
                <a:schemeClr val="dk2"/>
              </a:solidFill>
              <a:latin typeface="Source Sans Pro"/>
              <a:ea typeface="Source Sans Pro"/>
              <a:cs typeface="Source Sans Pro"/>
              <a:sym typeface="Source Sans Pro"/>
            </a:endParaRPr>
          </a:p>
          <a:p>
            <a:pPr marL="0" lvl="0" indent="0" algn="ctr" rtl="0">
              <a:spcBef>
                <a:spcPts val="400"/>
              </a:spcBef>
              <a:spcAft>
                <a:spcPts val="400"/>
              </a:spcAft>
              <a:buNone/>
            </a:pPr>
            <a:endParaRPr>
              <a:latin typeface="Source Sans Pro"/>
              <a:ea typeface="Source Sans Pro"/>
              <a:cs typeface="Source Sans Pro"/>
              <a:sym typeface="Source Sans Pro"/>
            </a:endParaRPr>
          </a:p>
        </p:txBody>
      </p:sp>
      <p:sp>
        <p:nvSpPr>
          <p:cNvPr id="24" name="Google Shape;602;p45">
            <a:extLst>
              <a:ext uri="{FF2B5EF4-FFF2-40B4-BE49-F238E27FC236}">
                <a16:creationId xmlns:a16="http://schemas.microsoft.com/office/drawing/2014/main" id="{8B584E2D-5680-080B-15B1-A0C4237E1B74}"/>
              </a:ext>
            </a:extLst>
          </p:cNvPr>
          <p:cNvSpPr txBox="1"/>
          <p:nvPr/>
        </p:nvSpPr>
        <p:spPr>
          <a:xfrm>
            <a:off x="5219845" y="3698168"/>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Source Sans Pro"/>
                <a:ea typeface="Source Sans Pro"/>
                <a:cs typeface="Source Sans Pro"/>
                <a:sym typeface="Source Sans Pro"/>
              </a:rPr>
              <a:t>Huỳnh Ngọc Thái</a:t>
            </a:r>
            <a:br>
              <a:rPr lang="en">
                <a:latin typeface="Source Sans Pro"/>
                <a:ea typeface="Source Sans Pro"/>
                <a:cs typeface="Source Sans Pro"/>
                <a:sym typeface="Source Sans Pro"/>
              </a:rPr>
            </a:br>
            <a:r>
              <a:rPr lang="en-US" sz="800">
                <a:solidFill>
                  <a:schemeClr val="dk2"/>
                </a:solidFill>
                <a:latin typeface="Source Sans Pro"/>
                <a:ea typeface="Source Sans Pro"/>
                <a:cs typeface="Source Sans Pro"/>
                <a:sym typeface="Source Sans Pro"/>
              </a:rPr>
              <a:t>DEV</a:t>
            </a:r>
            <a:endParaRPr sz="800">
              <a:solidFill>
                <a:schemeClr val="dk2"/>
              </a:solidFill>
              <a:latin typeface="Source Sans Pro"/>
              <a:ea typeface="Source Sans Pro"/>
              <a:cs typeface="Source Sans Pro"/>
              <a:sym typeface="Source Sans Pro"/>
            </a:endParaRPr>
          </a:p>
          <a:p>
            <a:pPr marL="0" lvl="0" indent="0" algn="ctr" rtl="0">
              <a:spcBef>
                <a:spcPts val="400"/>
              </a:spcBef>
              <a:spcAft>
                <a:spcPts val="400"/>
              </a:spcAft>
              <a:buNone/>
            </a:pPr>
            <a:endParaRPr>
              <a:latin typeface="Source Sans Pro"/>
              <a:ea typeface="Source Sans Pro"/>
              <a:cs typeface="Source Sans Pro"/>
              <a:sym typeface="Source Sans Pro"/>
            </a:endParaRPr>
          </a:p>
        </p:txBody>
      </p:sp>
      <p:sp>
        <p:nvSpPr>
          <p:cNvPr id="25" name="Google Shape;602;p45">
            <a:extLst>
              <a:ext uri="{FF2B5EF4-FFF2-40B4-BE49-F238E27FC236}">
                <a16:creationId xmlns:a16="http://schemas.microsoft.com/office/drawing/2014/main" id="{EC9B4CA6-016D-C98D-2F99-2066145DD13B}"/>
              </a:ext>
            </a:extLst>
          </p:cNvPr>
          <p:cNvSpPr txBox="1"/>
          <p:nvPr/>
        </p:nvSpPr>
        <p:spPr>
          <a:xfrm>
            <a:off x="2313351" y="3810618"/>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Source Sans Pro"/>
                <a:ea typeface="Source Sans Pro"/>
                <a:cs typeface="Source Sans Pro"/>
                <a:sym typeface="Source Sans Pro"/>
              </a:rPr>
              <a:t>Ngô Hạnh Dung</a:t>
            </a:r>
            <a:br>
              <a:rPr lang="en">
                <a:latin typeface="Source Sans Pro"/>
                <a:ea typeface="Source Sans Pro"/>
                <a:cs typeface="Source Sans Pro"/>
                <a:sym typeface="Source Sans Pro"/>
              </a:rPr>
            </a:br>
            <a:r>
              <a:rPr lang="en-US" sz="800">
                <a:solidFill>
                  <a:schemeClr val="dk2"/>
                </a:solidFill>
                <a:latin typeface="Source Sans Pro"/>
                <a:ea typeface="Source Sans Pro"/>
                <a:cs typeface="Source Sans Pro"/>
                <a:sym typeface="Source Sans Pro"/>
              </a:rPr>
              <a:t>DEV</a:t>
            </a:r>
            <a:endParaRPr sz="800">
              <a:solidFill>
                <a:schemeClr val="dk2"/>
              </a:solidFill>
              <a:latin typeface="Source Sans Pro"/>
              <a:ea typeface="Source Sans Pro"/>
              <a:cs typeface="Source Sans Pro"/>
              <a:sym typeface="Source Sans Pro"/>
            </a:endParaRPr>
          </a:p>
          <a:p>
            <a:pPr marL="0" lvl="0" indent="0" algn="ctr" rtl="0">
              <a:spcBef>
                <a:spcPts val="400"/>
              </a:spcBef>
              <a:spcAft>
                <a:spcPts val="400"/>
              </a:spcAft>
              <a:buNone/>
            </a:pPr>
            <a:endParaRPr>
              <a:latin typeface="Source Sans Pro"/>
              <a:ea typeface="Source Sans Pro"/>
              <a:cs typeface="Source Sans Pro"/>
              <a:sym typeface="Source Sans Pro"/>
            </a:endParaRPr>
          </a:p>
        </p:txBody>
      </p:sp>
      <p:sp>
        <p:nvSpPr>
          <p:cNvPr id="26" name="Google Shape;602;p45">
            <a:extLst>
              <a:ext uri="{FF2B5EF4-FFF2-40B4-BE49-F238E27FC236}">
                <a16:creationId xmlns:a16="http://schemas.microsoft.com/office/drawing/2014/main" id="{A99E5354-A139-A343-4D7D-BF64CF77FF06}"/>
              </a:ext>
            </a:extLst>
          </p:cNvPr>
          <p:cNvSpPr txBox="1"/>
          <p:nvPr/>
        </p:nvSpPr>
        <p:spPr>
          <a:xfrm>
            <a:off x="6439977" y="2096485"/>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Source Sans Pro"/>
                <a:ea typeface="Source Sans Pro"/>
                <a:cs typeface="Source Sans Pro"/>
                <a:sym typeface="Source Sans Pro"/>
              </a:rPr>
              <a:t>Nguyễn Lê Thuận</a:t>
            </a:r>
            <a:br>
              <a:rPr lang="en">
                <a:latin typeface="Source Sans Pro"/>
                <a:ea typeface="Source Sans Pro"/>
                <a:cs typeface="Source Sans Pro"/>
                <a:sym typeface="Source Sans Pro"/>
              </a:rPr>
            </a:br>
            <a:r>
              <a:rPr lang="en-US" sz="800">
                <a:solidFill>
                  <a:schemeClr val="dk2"/>
                </a:solidFill>
                <a:latin typeface="Source Sans Pro"/>
                <a:ea typeface="Source Sans Pro"/>
                <a:cs typeface="Source Sans Pro"/>
                <a:sym typeface="Source Sans Pro"/>
              </a:rPr>
              <a:t>DEV</a:t>
            </a:r>
            <a:endParaRPr sz="800">
              <a:solidFill>
                <a:schemeClr val="dk2"/>
              </a:solidFill>
              <a:latin typeface="Source Sans Pro"/>
              <a:ea typeface="Source Sans Pro"/>
              <a:cs typeface="Source Sans Pro"/>
              <a:sym typeface="Source Sans Pro"/>
            </a:endParaRPr>
          </a:p>
          <a:p>
            <a:pPr marL="0" lvl="0" indent="0" algn="ctr" rtl="0">
              <a:spcBef>
                <a:spcPts val="400"/>
              </a:spcBef>
              <a:spcAft>
                <a:spcPts val="400"/>
              </a:spcAft>
              <a:buNone/>
            </a:pPr>
            <a:endParaRPr>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4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graphicFrame>
        <p:nvGraphicFramePr>
          <p:cNvPr id="501" name="Google Shape;501;p41"/>
          <p:cNvGraphicFramePr/>
          <p:nvPr>
            <p:extLst>
              <p:ext uri="{D42A27DB-BD31-4B8C-83A1-F6EECF244321}">
                <p14:modId xmlns:p14="http://schemas.microsoft.com/office/powerpoint/2010/main" val="3082265206"/>
              </p:ext>
            </p:extLst>
          </p:nvPr>
        </p:nvGraphicFramePr>
        <p:xfrm>
          <a:off x="786149" y="0"/>
          <a:ext cx="7434250" cy="3360168"/>
        </p:xfrm>
        <a:graphic>
          <a:graphicData uri="http://schemas.openxmlformats.org/drawingml/2006/table">
            <a:tbl>
              <a:tblPr>
                <a:noFill/>
                <a:tableStyleId>{701FB10D-A61A-4DE4-8506-F670E7A89527}</a:tableStyleId>
              </a:tblPr>
              <a:tblGrid>
                <a:gridCol w="1280200">
                  <a:extLst>
                    <a:ext uri="{9D8B030D-6E8A-4147-A177-3AD203B41FA5}">
                      <a16:colId xmlns:a16="http://schemas.microsoft.com/office/drawing/2014/main" val="20000"/>
                    </a:ext>
                  </a:extLst>
                </a:gridCol>
                <a:gridCol w="670900">
                  <a:extLst>
                    <a:ext uri="{9D8B030D-6E8A-4147-A177-3AD203B41FA5}">
                      <a16:colId xmlns:a16="http://schemas.microsoft.com/office/drawing/2014/main" val="20001"/>
                    </a:ext>
                  </a:extLst>
                </a:gridCol>
                <a:gridCol w="670900">
                  <a:extLst>
                    <a:ext uri="{9D8B030D-6E8A-4147-A177-3AD203B41FA5}">
                      <a16:colId xmlns:a16="http://schemas.microsoft.com/office/drawing/2014/main" val="20002"/>
                    </a:ext>
                  </a:extLst>
                </a:gridCol>
                <a:gridCol w="806664">
                  <a:extLst>
                    <a:ext uri="{9D8B030D-6E8A-4147-A177-3AD203B41FA5}">
                      <a16:colId xmlns:a16="http://schemas.microsoft.com/office/drawing/2014/main" val="20003"/>
                    </a:ext>
                  </a:extLst>
                </a:gridCol>
                <a:gridCol w="303811">
                  <a:extLst>
                    <a:ext uri="{9D8B030D-6E8A-4147-A177-3AD203B41FA5}">
                      <a16:colId xmlns:a16="http://schemas.microsoft.com/office/drawing/2014/main" val="20004"/>
                    </a:ext>
                  </a:extLst>
                </a:gridCol>
                <a:gridCol w="208250">
                  <a:extLst>
                    <a:ext uri="{9D8B030D-6E8A-4147-A177-3AD203B41FA5}">
                      <a16:colId xmlns:a16="http://schemas.microsoft.com/office/drawing/2014/main" val="20005"/>
                    </a:ext>
                  </a:extLst>
                </a:gridCol>
                <a:gridCol w="208250">
                  <a:extLst>
                    <a:ext uri="{9D8B030D-6E8A-4147-A177-3AD203B41FA5}">
                      <a16:colId xmlns:a16="http://schemas.microsoft.com/office/drawing/2014/main" val="20006"/>
                    </a:ext>
                  </a:extLst>
                </a:gridCol>
                <a:gridCol w="208250">
                  <a:extLst>
                    <a:ext uri="{9D8B030D-6E8A-4147-A177-3AD203B41FA5}">
                      <a16:colId xmlns:a16="http://schemas.microsoft.com/office/drawing/2014/main" val="20007"/>
                    </a:ext>
                  </a:extLst>
                </a:gridCol>
                <a:gridCol w="670900">
                  <a:extLst>
                    <a:ext uri="{9D8B030D-6E8A-4147-A177-3AD203B41FA5}">
                      <a16:colId xmlns:a16="http://schemas.microsoft.com/office/drawing/2014/main" val="20008"/>
                    </a:ext>
                  </a:extLst>
                </a:gridCol>
                <a:gridCol w="670900">
                  <a:extLst>
                    <a:ext uri="{9D8B030D-6E8A-4147-A177-3AD203B41FA5}">
                      <a16:colId xmlns:a16="http://schemas.microsoft.com/office/drawing/2014/main" val="20009"/>
                    </a:ext>
                  </a:extLst>
                </a:gridCol>
                <a:gridCol w="751445">
                  <a:extLst>
                    <a:ext uri="{9D8B030D-6E8A-4147-A177-3AD203B41FA5}">
                      <a16:colId xmlns:a16="http://schemas.microsoft.com/office/drawing/2014/main" val="20010"/>
                    </a:ext>
                  </a:extLst>
                </a:gridCol>
                <a:gridCol w="359030">
                  <a:extLst>
                    <a:ext uri="{9D8B030D-6E8A-4147-A177-3AD203B41FA5}">
                      <a16:colId xmlns:a16="http://schemas.microsoft.com/office/drawing/2014/main" val="20011"/>
                    </a:ext>
                  </a:extLst>
                </a:gridCol>
                <a:gridCol w="208250">
                  <a:extLst>
                    <a:ext uri="{9D8B030D-6E8A-4147-A177-3AD203B41FA5}">
                      <a16:colId xmlns:a16="http://schemas.microsoft.com/office/drawing/2014/main" val="20012"/>
                    </a:ext>
                  </a:extLst>
                </a:gridCol>
                <a:gridCol w="208250">
                  <a:extLst>
                    <a:ext uri="{9D8B030D-6E8A-4147-A177-3AD203B41FA5}">
                      <a16:colId xmlns:a16="http://schemas.microsoft.com/office/drawing/2014/main" val="20013"/>
                    </a:ext>
                  </a:extLst>
                </a:gridCol>
                <a:gridCol w="208250">
                  <a:extLst>
                    <a:ext uri="{9D8B030D-6E8A-4147-A177-3AD203B41FA5}">
                      <a16:colId xmlns:a16="http://schemas.microsoft.com/office/drawing/2014/main" val="20014"/>
                    </a:ext>
                  </a:extLst>
                </a:gridCol>
              </a:tblGrid>
              <a:tr h="300037">
                <a:tc>
                  <a:txBody>
                    <a:bodyPr/>
                    <a:lstStyle/>
                    <a:p>
                      <a:pPr marL="0" lvl="0" indent="0" algn="l" rtl="0">
                        <a:spcBef>
                          <a:spcPts val="0"/>
                        </a:spcBef>
                        <a:spcAft>
                          <a:spcPts val="0"/>
                        </a:spcAft>
                        <a:buNone/>
                      </a:pP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1400" b="1">
                          <a:solidFill>
                            <a:schemeClr val="dk2"/>
                          </a:solidFill>
                          <a:latin typeface="Source Sans Pro"/>
                          <a:ea typeface="Source Sans Pro"/>
                          <a:cs typeface="Source Sans Pro"/>
                          <a:sym typeface="Source Sans Pro"/>
                        </a:rPr>
                        <a:t>ADMIN</a:t>
                      </a:r>
                      <a:endParaRPr sz="1400" b="1">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1400" b="1">
                          <a:solidFill>
                            <a:schemeClr val="dk2"/>
                          </a:solidFill>
                          <a:latin typeface="Source Sans Pro"/>
                          <a:ea typeface="Source Sans Pro"/>
                          <a:cs typeface="Source Sans Pro"/>
                          <a:sym typeface="Source Sans Pro"/>
                        </a:rPr>
                        <a:t>USER</a:t>
                      </a:r>
                      <a:endParaRPr sz="1400" b="1">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355261">
                <a:tc>
                  <a:txBody>
                    <a:bodyPr/>
                    <a:lstStyle/>
                    <a:p>
                      <a:pPr marL="0" lvl="0" indent="0" algn="r" rtl="0">
                        <a:spcBef>
                          <a:spcPts val="0"/>
                        </a:spcBef>
                        <a:spcAft>
                          <a:spcPts val="0"/>
                        </a:spcAft>
                        <a:buNone/>
                      </a:pPr>
                      <a:r>
                        <a:rPr lang="en" sz="800">
                          <a:solidFill>
                            <a:schemeClr val="dk2"/>
                          </a:solidFill>
                          <a:latin typeface="Source Sans Pro"/>
                          <a:ea typeface="Source Sans Pro"/>
                          <a:cs typeface="Source Sans Pro"/>
                          <a:sym typeface="Source Sans Pro"/>
                        </a:rPr>
                        <a:t>HOME</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800">
                          <a:solidFill>
                            <a:schemeClr val="lt1"/>
                          </a:solidFill>
                          <a:latin typeface="Source Sans Pro"/>
                          <a:ea typeface="Source Sans Pro"/>
                          <a:cs typeface="Source Sans Pro"/>
                          <a:sym typeface="Source Sans Pro"/>
                        </a:rPr>
                        <a:t>T.C.Thịnh</a:t>
                      </a: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b="0" i="0" u="none" strike="noStrike" cap="none">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800">
                          <a:solidFill>
                            <a:schemeClr val="bg1"/>
                          </a:solidFill>
                          <a:latin typeface="Source Sans Pro"/>
                          <a:ea typeface="Source Sans Pro"/>
                          <a:cs typeface="Source Sans Pro"/>
                          <a:sym typeface="Source Sans Pro"/>
                        </a:rPr>
                        <a:t>H.N.Thái</a:t>
                      </a:r>
                      <a:endParaRPr sz="800">
                        <a:solidFill>
                          <a:schemeClr val="bg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355261">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LOGIN/PROFILE</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a:solidFill>
                            <a:schemeClr val="lt1"/>
                          </a:solidFill>
                          <a:latin typeface="Source Sans Pro"/>
                          <a:ea typeface="Source Sans Pro"/>
                          <a:cs typeface="Source Sans Pro"/>
                          <a:sym typeface="Source Sans Pro"/>
                        </a:rPr>
                        <a:t>N.L.Thuận</a:t>
                      </a: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a:solidFill>
                            <a:schemeClr val="lt1"/>
                          </a:solidFill>
                          <a:latin typeface="Source Sans Pro"/>
                          <a:ea typeface="Source Sans Pro"/>
                          <a:cs typeface="Source Sans Pro"/>
                          <a:sym typeface="Source Sans Pro"/>
                        </a:rPr>
                        <a:t>N.H.Dung</a:t>
                      </a: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355261">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REGISTER</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800">
                          <a:solidFill>
                            <a:schemeClr val="lt1"/>
                          </a:solidFill>
                          <a:latin typeface="Source Sans Pro"/>
                          <a:ea typeface="Source Sans Pro"/>
                          <a:cs typeface="Source Sans Pro"/>
                          <a:sym typeface="Source Sans Pro"/>
                        </a:rPr>
                        <a:t>N.H.Dung</a:t>
                      </a: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355261">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PRODUCT/DETAILS</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a:solidFill>
                            <a:schemeClr val="lt1"/>
                          </a:solidFill>
                          <a:latin typeface="Source Sans Pro"/>
                          <a:ea typeface="Source Sans Pro"/>
                          <a:cs typeface="Source Sans Pro"/>
                          <a:sym typeface="Source Sans Pro"/>
                        </a:rPr>
                        <a:t>H.N.Thái</a:t>
                      </a: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r>
                        <a:rPr lang="en-US" sz="800">
                          <a:solidFill>
                            <a:schemeClr val="lt1"/>
                          </a:solidFill>
                          <a:latin typeface="Source Sans Pro"/>
                          <a:ea typeface="Source Sans Pro"/>
                          <a:cs typeface="Source Sans Pro"/>
                          <a:sym typeface="Source Sans Pro"/>
                        </a:rPr>
                        <a:t>H.N.Thái</a:t>
                      </a: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355261">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CUSTOMER</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800">
                          <a:solidFill>
                            <a:schemeClr val="bg1"/>
                          </a:solidFill>
                          <a:latin typeface="Source Sans Pro"/>
                          <a:ea typeface="Source Sans Pro"/>
                          <a:cs typeface="Source Sans Pro"/>
                          <a:sym typeface="Source Sans Pro"/>
                        </a:rPr>
                        <a:t>N.H.Dung</a:t>
                      </a:r>
                      <a:endParaRPr sz="800">
                        <a:solidFill>
                          <a:schemeClr val="bg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355261">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BRAND</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accent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a:solidFill>
                            <a:schemeClr val="lt1"/>
                          </a:solidFill>
                          <a:latin typeface="Source Sans Pro"/>
                          <a:ea typeface="Source Sans Pro"/>
                          <a:cs typeface="Source Sans Pro"/>
                          <a:sym typeface="Source Sans Pro"/>
                        </a:rPr>
                        <a:t>N.L.Thuận</a:t>
                      </a: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lumMod val="95000"/>
                      </a:schemeClr>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355261">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ORDER</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800">
                          <a:solidFill>
                            <a:schemeClr val="lt1"/>
                          </a:solidFill>
                          <a:latin typeface="Source Sans Pro"/>
                          <a:ea typeface="Source Sans Pro"/>
                          <a:cs typeface="Source Sans Pro"/>
                          <a:sym typeface="Source Sans Pro"/>
                        </a:rPr>
                        <a:t>T.C.Thịnh</a:t>
                      </a: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bg1"/>
                    </a:solidFill>
                  </a:tcPr>
                </a:tc>
                <a:extLst>
                  <a:ext uri="{0D108BD9-81ED-4DB2-BD59-A6C34878D82A}">
                    <a16:rowId xmlns:a16="http://schemas.microsoft.com/office/drawing/2014/main" val="10008"/>
                  </a:ext>
                </a:extLst>
              </a:tr>
              <a:tr h="355261">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CART/CHECKOUT</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a:solidFill>
                            <a:schemeClr val="lt1"/>
                          </a:solidFill>
                          <a:latin typeface="Source Sans Pro"/>
                          <a:ea typeface="Source Sans Pro"/>
                          <a:cs typeface="Source Sans Pro"/>
                          <a:sym typeface="Source Sans Pro"/>
                        </a:rPr>
                        <a:t>T.C.Thịnh</a:t>
                      </a: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0009"/>
                  </a:ext>
                </a:extLst>
              </a:tr>
            </a:tbl>
          </a:graphicData>
        </a:graphic>
      </p:graphicFrame>
      <p:graphicFrame>
        <p:nvGraphicFramePr>
          <p:cNvPr id="4" name="Table 3">
            <a:extLst>
              <a:ext uri="{FF2B5EF4-FFF2-40B4-BE49-F238E27FC236}">
                <a16:creationId xmlns:a16="http://schemas.microsoft.com/office/drawing/2014/main" id="{E8D8EFA2-D20D-6A70-143F-E037DAB3F87D}"/>
              </a:ext>
            </a:extLst>
          </p:cNvPr>
          <p:cNvGraphicFramePr>
            <a:graphicFrameLocks noGrp="1"/>
          </p:cNvGraphicFramePr>
          <p:nvPr>
            <p:extLst>
              <p:ext uri="{D42A27DB-BD31-4B8C-83A1-F6EECF244321}">
                <p14:modId xmlns:p14="http://schemas.microsoft.com/office/powerpoint/2010/main" val="1517857373"/>
              </p:ext>
            </p:extLst>
          </p:nvPr>
        </p:nvGraphicFramePr>
        <p:xfrm>
          <a:off x="786149" y="3360168"/>
          <a:ext cx="7202925" cy="355261"/>
        </p:xfrm>
        <a:graphic>
          <a:graphicData uri="http://schemas.openxmlformats.org/drawingml/2006/table">
            <a:tbl>
              <a:tblPr>
                <a:noFill/>
                <a:tableStyleId>{701FB10D-A61A-4DE4-8506-F670E7A89527}</a:tableStyleId>
              </a:tblPr>
              <a:tblGrid>
                <a:gridCol w="1280200">
                  <a:extLst>
                    <a:ext uri="{9D8B030D-6E8A-4147-A177-3AD203B41FA5}">
                      <a16:colId xmlns:a16="http://schemas.microsoft.com/office/drawing/2014/main" val="1409253490"/>
                    </a:ext>
                  </a:extLst>
                </a:gridCol>
                <a:gridCol w="439575">
                  <a:extLst>
                    <a:ext uri="{9D8B030D-6E8A-4147-A177-3AD203B41FA5}">
                      <a16:colId xmlns:a16="http://schemas.microsoft.com/office/drawing/2014/main" val="2878524080"/>
                    </a:ext>
                  </a:extLst>
                </a:gridCol>
                <a:gridCol w="439575">
                  <a:extLst>
                    <a:ext uri="{9D8B030D-6E8A-4147-A177-3AD203B41FA5}">
                      <a16:colId xmlns:a16="http://schemas.microsoft.com/office/drawing/2014/main" val="1010872490"/>
                    </a:ext>
                  </a:extLst>
                </a:gridCol>
                <a:gridCol w="208250">
                  <a:extLst>
                    <a:ext uri="{9D8B030D-6E8A-4147-A177-3AD203B41FA5}">
                      <a16:colId xmlns:a16="http://schemas.microsoft.com/office/drawing/2014/main" val="2188228744"/>
                    </a:ext>
                  </a:extLst>
                </a:gridCol>
                <a:gridCol w="232389">
                  <a:extLst>
                    <a:ext uri="{9D8B030D-6E8A-4147-A177-3AD203B41FA5}">
                      <a16:colId xmlns:a16="http://schemas.microsoft.com/office/drawing/2014/main" val="3023469357"/>
                    </a:ext>
                  </a:extLst>
                </a:gridCol>
                <a:gridCol w="878086">
                  <a:extLst>
                    <a:ext uri="{9D8B030D-6E8A-4147-A177-3AD203B41FA5}">
                      <a16:colId xmlns:a16="http://schemas.microsoft.com/office/drawing/2014/main" val="3998968537"/>
                    </a:ext>
                  </a:extLst>
                </a:gridCol>
                <a:gridCol w="208250">
                  <a:extLst>
                    <a:ext uri="{9D8B030D-6E8A-4147-A177-3AD203B41FA5}">
                      <a16:colId xmlns:a16="http://schemas.microsoft.com/office/drawing/2014/main" val="547023868"/>
                    </a:ext>
                  </a:extLst>
                </a:gridCol>
                <a:gridCol w="439575">
                  <a:extLst>
                    <a:ext uri="{9D8B030D-6E8A-4147-A177-3AD203B41FA5}">
                      <a16:colId xmlns:a16="http://schemas.microsoft.com/office/drawing/2014/main" val="3209458738"/>
                    </a:ext>
                  </a:extLst>
                </a:gridCol>
                <a:gridCol w="439575">
                  <a:extLst>
                    <a:ext uri="{9D8B030D-6E8A-4147-A177-3AD203B41FA5}">
                      <a16:colId xmlns:a16="http://schemas.microsoft.com/office/drawing/2014/main" val="1363633151"/>
                    </a:ext>
                  </a:extLst>
                </a:gridCol>
                <a:gridCol w="320514">
                  <a:extLst>
                    <a:ext uri="{9D8B030D-6E8A-4147-A177-3AD203B41FA5}">
                      <a16:colId xmlns:a16="http://schemas.microsoft.com/office/drawing/2014/main" val="3537090494"/>
                    </a:ext>
                  </a:extLst>
                </a:gridCol>
                <a:gridCol w="789961">
                  <a:extLst>
                    <a:ext uri="{9D8B030D-6E8A-4147-A177-3AD203B41FA5}">
                      <a16:colId xmlns:a16="http://schemas.microsoft.com/office/drawing/2014/main" val="2618128648"/>
                    </a:ext>
                  </a:extLst>
                </a:gridCol>
                <a:gridCol w="208250">
                  <a:extLst>
                    <a:ext uri="{9D8B030D-6E8A-4147-A177-3AD203B41FA5}">
                      <a16:colId xmlns:a16="http://schemas.microsoft.com/office/drawing/2014/main" val="803089835"/>
                    </a:ext>
                  </a:extLst>
                </a:gridCol>
                <a:gridCol w="439575">
                  <a:extLst>
                    <a:ext uri="{9D8B030D-6E8A-4147-A177-3AD203B41FA5}">
                      <a16:colId xmlns:a16="http://schemas.microsoft.com/office/drawing/2014/main" val="1085375110"/>
                    </a:ext>
                  </a:extLst>
                </a:gridCol>
                <a:gridCol w="439575">
                  <a:extLst>
                    <a:ext uri="{9D8B030D-6E8A-4147-A177-3AD203B41FA5}">
                      <a16:colId xmlns:a16="http://schemas.microsoft.com/office/drawing/2014/main" val="1056305964"/>
                    </a:ext>
                  </a:extLst>
                </a:gridCol>
                <a:gridCol w="439575">
                  <a:extLst>
                    <a:ext uri="{9D8B030D-6E8A-4147-A177-3AD203B41FA5}">
                      <a16:colId xmlns:a16="http://schemas.microsoft.com/office/drawing/2014/main" val="1651561616"/>
                    </a:ext>
                  </a:extLst>
                </a:gridCol>
              </a:tblGrid>
              <a:tr h="355261">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COMMENT</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en-US" sz="800">
                          <a:solidFill>
                            <a:schemeClr val="lt1"/>
                          </a:solidFill>
                          <a:latin typeface="Source Sans Pro"/>
                          <a:ea typeface="Source Sans Pro"/>
                          <a:cs typeface="Source Sans Pro"/>
                          <a:sym typeface="Source Sans Pro"/>
                        </a:rPr>
                        <a:t>N.T.Trọng</a:t>
                      </a: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en-US" sz="800">
                          <a:solidFill>
                            <a:schemeClr val="lt1"/>
                          </a:solidFill>
                          <a:latin typeface="Source Sans Pro"/>
                          <a:ea typeface="Source Sans Pro"/>
                          <a:cs typeface="Source Sans Pro"/>
                          <a:sym typeface="Source Sans Pro"/>
                        </a:rPr>
                        <a:t>N.T.Trọng</a:t>
                      </a: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extLst>
                  <a:ext uri="{0D108BD9-81ED-4DB2-BD59-A6C34878D82A}">
                    <a16:rowId xmlns:a16="http://schemas.microsoft.com/office/drawing/2014/main" val="3962887678"/>
                  </a:ext>
                </a:extLst>
              </a:tr>
            </a:tbl>
          </a:graphicData>
        </a:graphic>
      </p:graphicFrame>
      <p:graphicFrame>
        <p:nvGraphicFramePr>
          <p:cNvPr id="8" name="Table 7">
            <a:extLst>
              <a:ext uri="{FF2B5EF4-FFF2-40B4-BE49-F238E27FC236}">
                <a16:creationId xmlns:a16="http://schemas.microsoft.com/office/drawing/2014/main" id="{BD118660-6D25-033F-76B4-443F7BB4502C}"/>
              </a:ext>
            </a:extLst>
          </p:cNvPr>
          <p:cNvGraphicFramePr>
            <a:graphicFrameLocks noGrp="1"/>
          </p:cNvGraphicFramePr>
          <p:nvPr>
            <p:extLst>
              <p:ext uri="{D42A27DB-BD31-4B8C-83A1-F6EECF244321}">
                <p14:modId xmlns:p14="http://schemas.microsoft.com/office/powerpoint/2010/main" val="1056941566"/>
              </p:ext>
            </p:extLst>
          </p:nvPr>
        </p:nvGraphicFramePr>
        <p:xfrm>
          <a:off x="786149" y="3715429"/>
          <a:ext cx="7434250" cy="355261"/>
        </p:xfrm>
        <a:graphic>
          <a:graphicData uri="http://schemas.openxmlformats.org/drawingml/2006/table">
            <a:tbl>
              <a:tblPr>
                <a:noFill/>
                <a:tableStyleId>{701FB10D-A61A-4DE4-8506-F670E7A89527}</a:tableStyleId>
              </a:tblPr>
              <a:tblGrid>
                <a:gridCol w="1280200">
                  <a:extLst>
                    <a:ext uri="{9D8B030D-6E8A-4147-A177-3AD203B41FA5}">
                      <a16:colId xmlns:a16="http://schemas.microsoft.com/office/drawing/2014/main" val="1409253490"/>
                    </a:ext>
                  </a:extLst>
                </a:gridCol>
                <a:gridCol w="439575">
                  <a:extLst>
                    <a:ext uri="{9D8B030D-6E8A-4147-A177-3AD203B41FA5}">
                      <a16:colId xmlns:a16="http://schemas.microsoft.com/office/drawing/2014/main" val="2878524080"/>
                    </a:ext>
                  </a:extLst>
                </a:gridCol>
                <a:gridCol w="208250">
                  <a:extLst>
                    <a:ext uri="{9D8B030D-6E8A-4147-A177-3AD203B41FA5}">
                      <a16:colId xmlns:a16="http://schemas.microsoft.com/office/drawing/2014/main" val="1010872490"/>
                    </a:ext>
                  </a:extLst>
                </a:gridCol>
                <a:gridCol w="670900">
                  <a:extLst>
                    <a:ext uri="{9D8B030D-6E8A-4147-A177-3AD203B41FA5}">
                      <a16:colId xmlns:a16="http://schemas.microsoft.com/office/drawing/2014/main" val="2188228744"/>
                    </a:ext>
                  </a:extLst>
                </a:gridCol>
                <a:gridCol w="439575">
                  <a:extLst>
                    <a:ext uri="{9D8B030D-6E8A-4147-A177-3AD203B41FA5}">
                      <a16:colId xmlns:a16="http://schemas.microsoft.com/office/drawing/2014/main" val="3023469357"/>
                    </a:ext>
                  </a:extLst>
                </a:gridCol>
                <a:gridCol w="439575">
                  <a:extLst>
                    <a:ext uri="{9D8B030D-6E8A-4147-A177-3AD203B41FA5}">
                      <a16:colId xmlns:a16="http://schemas.microsoft.com/office/drawing/2014/main" val="3998968537"/>
                    </a:ext>
                  </a:extLst>
                </a:gridCol>
                <a:gridCol w="439575">
                  <a:extLst>
                    <a:ext uri="{9D8B030D-6E8A-4147-A177-3AD203B41FA5}">
                      <a16:colId xmlns:a16="http://schemas.microsoft.com/office/drawing/2014/main" val="547023868"/>
                    </a:ext>
                  </a:extLst>
                </a:gridCol>
                <a:gridCol w="439575">
                  <a:extLst>
                    <a:ext uri="{9D8B030D-6E8A-4147-A177-3AD203B41FA5}">
                      <a16:colId xmlns:a16="http://schemas.microsoft.com/office/drawing/2014/main" val="3209458738"/>
                    </a:ext>
                  </a:extLst>
                </a:gridCol>
                <a:gridCol w="439575">
                  <a:extLst>
                    <a:ext uri="{9D8B030D-6E8A-4147-A177-3AD203B41FA5}">
                      <a16:colId xmlns:a16="http://schemas.microsoft.com/office/drawing/2014/main" val="1363633151"/>
                    </a:ext>
                  </a:extLst>
                </a:gridCol>
                <a:gridCol w="439575">
                  <a:extLst>
                    <a:ext uri="{9D8B030D-6E8A-4147-A177-3AD203B41FA5}">
                      <a16:colId xmlns:a16="http://schemas.microsoft.com/office/drawing/2014/main" val="3537090494"/>
                    </a:ext>
                  </a:extLst>
                </a:gridCol>
                <a:gridCol w="439575">
                  <a:extLst>
                    <a:ext uri="{9D8B030D-6E8A-4147-A177-3AD203B41FA5}">
                      <a16:colId xmlns:a16="http://schemas.microsoft.com/office/drawing/2014/main" val="2618128648"/>
                    </a:ext>
                  </a:extLst>
                </a:gridCol>
                <a:gridCol w="439575">
                  <a:extLst>
                    <a:ext uri="{9D8B030D-6E8A-4147-A177-3AD203B41FA5}">
                      <a16:colId xmlns:a16="http://schemas.microsoft.com/office/drawing/2014/main" val="803089835"/>
                    </a:ext>
                  </a:extLst>
                </a:gridCol>
                <a:gridCol w="439575">
                  <a:extLst>
                    <a:ext uri="{9D8B030D-6E8A-4147-A177-3AD203B41FA5}">
                      <a16:colId xmlns:a16="http://schemas.microsoft.com/office/drawing/2014/main" val="1085375110"/>
                    </a:ext>
                  </a:extLst>
                </a:gridCol>
                <a:gridCol w="439575">
                  <a:extLst>
                    <a:ext uri="{9D8B030D-6E8A-4147-A177-3AD203B41FA5}">
                      <a16:colId xmlns:a16="http://schemas.microsoft.com/office/drawing/2014/main" val="1056305964"/>
                    </a:ext>
                  </a:extLst>
                </a:gridCol>
                <a:gridCol w="439575">
                  <a:extLst>
                    <a:ext uri="{9D8B030D-6E8A-4147-A177-3AD203B41FA5}">
                      <a16:colId xmlns:a16="http://schemas.microsoft.com/office/drawing/2014/main" val="1651561616"/>
                    </a:ext>
                  </a:extLst>
                </a:gridCol>
              </a:tblGrid>
              <a:tr h="355261">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STAFF</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a:solidFill>
                            <a:schemeClr val="lt1"/>
                          </a:solidFill>
                          <a:latin typeface="Source Sans Pro"/>
                          <a:ea typeface="Source Sans Pro"/>
                          <a:cs typeface="Source Sans Pro"/>
                          <a:sym typeface="Source Sans Pro"/>
                        </a:rPr>
                        <a:t>N.L.Thuận</a:t>
                      </a: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tx2"/>
                    </a:solidFill>
                  </a:tcPr>
                </a:tc>
                <a:extLst>
                  <a:ext uri="{0D108BD9-81ED-4DB2-BD59-A6C34878D82A}">
                    <a16:rowId xmlns:a16="http://schemas.microsoft.com/office/drawing/2014/main" val="3962887678"/>
                  </a:ext>
                </a:extLst>
              </a:tr>
            </a:tbl>
          </a:graphicData>
        </a:graphic>
      </p:graphicFrame>
      <p:graphicFrame>
        <p:nvGraphicFramePr>
          <p:cNvPr id="9" name="Table 8">
            <a:extLst>
              <a:ext uri="{FF2B5EF4-FFF2-40B4-BE49-F238E27FC236}">
                <a16:creationId xmlns:a16="http://schemas.microsoft.com/office/drawing/2014/main" id="{22856853-9ACF-1E59-8FEA-CB076F7D1CA6}"/>
              </a:ext>
            </a:extLst>
          </p:cNvPr>
          <p:cNvGraphicFramePr>
            <a:graphicFrameLocks noGrp="1"/>
          </p:cNvGraphicFramePr>
          <p:nvPr>
            <p:extLst>
              <p:ext uri="{D42A27DB-BD31-4B8C-83A1-F6EECF244321}">
                <p14:modId xmlns:p14="http://schemas.microsoft.com/office/powerpoint/2010/main" val="1307225511"/>
              </p:ext>
            </p:extLst>
          </p:nvPr>
        </p:nvGraphicFramePr>
        <p:xfrm>
          <a:off x="786149" y="4070690"/>
          <a:ext cx="7434250" cy="355261"/>
        </p:xfrm>
        <a:graphic>
          <a:graphicData uri="http://schemas.openxmlformats.org/drawingml/2006/table">
            <a:tbl>
              <a:tblPr>
                <a:noFill/>
                <a:tableStyleId>{701FB10D-A61A-4DE4-8506-F670E7A89527}</a:tableStyleId>
              </a:tblPr>
              <a:tblGrid>
                <a:gridCol w="1280200">
                  <a:extLst>
                    <a:ext uri="{9D8B030D-6E8A-4147-A177-3AD203B41FA5}">
                      <a16:colId xmlns:a16="http://schemas.microsoft.com/office/drawing/2014/main" val="1409253490"/>
                    </a:ext>
                  </a:extLst>
                </a:gridCol>
                <a:gridCol w="439575">
                  <a:extLst>
                    <a:ext uri="{9D8B030D-6E8A-4147-A177-3AD203B41FA5}">
                      <a16:colId xmlns:a16="http://schemas.microsoft.com/office/drawing/2014/main" val="2878524080"/>
                    </a:ext>
                  </a:extLst>
                </a:gridCol>
                <a:gridCol w="439575">
                  <a:extLst>
                    <a:ext uri="{9D8B030D-6E8A-4147-A177-3AD203B41FA5}">
                      <a16:colId xmlns:a16="http://schemas.microsoft.com/office/drawing/2014/main" val="1010872490"/>
                    </a:ext>
                  </a:extLst>
                </a:gridCol>
                <a:gridCol w="439575">
                  <a:extLst>
                    <a:ext uri="{9D8B030D-6E8A-4147-A177-3AD203B41FA5}">
                      <a16:colId xmlns:a16="http://schemas.microsoft.com/office/drawing/2014/main" val="2188228744"/>
                    </a:ext>
                  </a:extLst>
                </a:gridCol>
                <a:gridCol w="886889">
                  <a:extLst>
                    <a:ext uri="{9D8B030D-6E8A-4147-A177-3AD203B41FA5}">
                      <a16:colId xmlns:a16="http://schemas.microsoft.com/office/drawing/2014/main" val="3023469357"/>
                    </a:ext>
                  </a:extLst>
                </a:gridCol>
                <a:gridCol w="223586">
                  <a:extLst>
                    <a:ext uri="{9D8B030D-6E8A-4147-A177-3AD203B41FA5}">
                      <a16:colId xmlns:a16="http://schemas.microsoft.com/office/drawing/2014/main" val="3998968537"/>
                    </a:ext>
                  </a:extLst>
                </a:gridCol>
                <a:gridCol w="208250">
                  <a:extLst>
                    <a:ext uri="{9D8B030D-6E8A-4147-A177-3AD203B41FA5}">
                      <a16:colId xmlns:a16="http://schemas.microsoft.com/office/drawing/2014/main" val="547023868"/>
                    </a:ext>
                  </a:extLst>
                </a:gridCol>
                <a:gridCol w="439575">
                  <a:extLst>
                    <a:ext uri="{9D8B030D-6E8A-4147-A177-3AD203B41FA5}">
                      <a16:colId xmlns:a16="http://schemas.microsoft.com/office/drawing/2014/main" val="3209458738"/>
                    </a:ext>
                  </a:extLst>
                </a:gridCol>
                <a:gridCol w="439575">
                  <a:extLst>
                    <a:ext uri="{9D8B030D-6E8A-4147-A177-3AD203B41FA5}">
                      <a16:colId xmlns:a16="http://schemas.microsoft.com/office/drawing/2014/main" val="1363633151"/>
                    </a:ext>
                  </a:extLst>
                </a:gridCol>
                <a:gridCol w="902225">
                  <a:extLst>
                    <a:ext uri="{9D8B030D-6E8A-4147-A177-3AD203B41FA5}">
                      <a16:colId xmlns:a16="http://schemas.microsoft.com/office/drawing/2014/main" val="3537090494"/>
                    </a:ext>
                  </a:extLst>
                </a:gridCol>
                <a:gridCol w="208250">
                  <a:extLst>
                    <a:ext uri="{9D8B030D-6E8A-4147-A177-3AD203B41FA5}">
                      <a16:colId xmlns:a16="http://schemas.microsoft.com/office/drawing/2014/main" val="2618128648"/>
                    </a:ext>
                  </a:extLst>
                </a:gridCol>
                <a:gridCol w="208250">
                  <a:extLst>
                    <a:ext uri="{9D8B030D-6E8A-4147-A177-3AD203B41FA5}">
                      <a16:colId xmlns:a16="http://schemas.microsoft.com/office/drawing/2014/main" val="803089835"/>
                    </a:ext>
                  </a:extLst>
                </a:gridCol>
                <a:gridCol w="439575">
                  <a:extLst>
                    <a:ext uri="{9D8B030D-6E8A-4147-A177-3AD203B41FA5}">
                      <a16:colId xmlns:a16="http://schemas.microsoft.com/office/drawing/2014/main" val="1085375110"/>
                    </a:ext>
                  </a:extLst>
                </a:gridCol>
                <a:gridCol w="439575">
                  <a:extLst>
                    <a:ext uri="{9D8B030D-6E8A-4147-A177-3AD203B41FA5}">
                      <a16:colId xmlns:a16="http://schemas.microsoft.com/office/drawing/2014/main" val="1056305964"/>
                    </a:ext>
                  </a:extLst>
                </a:gridCol>
                <a:gridCol w="439575">
                  <a:extLst>
                    <a:ext uri="{9D8B030D-6E8A-4147-A177-3AD203B41FA5}">
                      <a16:colId xmlns:a16="http://schemas.microsoft.com/office/drawing/2014/main" val="1651561616"/>
                    </a:ext>
                  </a:extLst>
                </a:gridCol>
              </a:tblGrid>
              <a:tr h="355261">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WISHLIST/CONTACT</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en-US" sz="800">
                          <a:solidFill>
                            <a:schemeClr val="lt1"/>
                          </a:solidFill>
                          <a:latin typeface="Source Sans Pro"/>
                          <a:ea typeface="Source Sans Pro"/>
                          <a:cs typeface="Source Sans Pro"/>
                          <a:sym typeface="Source Sans Pro"/>
                        </a:rPr>
                        <a:t>N.T.Trọng</a:t>
                      </a: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extLst>
                  <a:ext uri="{0D108BD9-81ED-4DB2-BD59-A6C34878D82A}">
                    <a16:rowId xmlns:a16="http://schemas.microsoft.com/office/drawing/2014/main" val="3962887678"/>
                  </a:ext>
                </a:extLst>
              </a:tr>
            </a:tbl>
          </a:graphicData>
        </a:graphic>
      </p:graphicFrame>
      <p:graphicFrame>
        <p:nvGraphicFramePr>
          <p:cNvPr id="10" name="Table 9">
            <a:extLst>
              <a:ext uri="{FF2B5EF4-FFF2-40B4-BE49-F238E27FC236}">
                <a16:creationId xmlns:a16="http://schemas.microsoft.com/office/drawing/2014/main" id="{7A080B46-BF39-5A4D-A9DE-947F977ECC27}"/>
              </a:ext>
            </a:extLst>
          </p:cNvPr>
          <p:cNvGraphicFramePr>
            <a:graphicFrameLocks noGrp="1"/>
          </p:cNvGraphicFramePr>
          <p:nvPr>
            <p:extLst>
              <p:ext uri="{D42A27DB-BD31-4B8C-83A1-F6EECF244321}">
                <p14:modId xmlns:p14="http://schemas.microsoft.com/office/powerpoint/2010/main" val="3100173992"/>
              </p:ext>
            </p:extLst>
          </p:nvPr>
        </p:nvGraphicFramePr>
        <p:xfrm>
          <a:off x="786149" y="4394590"/>
          <a:ext cx="7434250" cy="355261"/>
        </p:xfrm>
        <a:graphic>
          <a:graphicData uri="http://schemas.openxmlformats.org/drawingml/2006/table">
            <a:tbl>
              <a:tblPr>
                <a:noFill/>
                <a:tableStyleId>{701FB10D-A61A-4DE4-8506-F670E7A89527}</a:tableStyleId>
              </a:tblPr>
              <a:tblGrid>
                <a:gridCol w="1280200">
                  <a:extLst>
                    <a:ext uri="{9D8B030D-6E8A-4147-A177-3AD203B41FA5}">
                      <a16:colId xmlns:a16="http://schemas.microsoft.com/office/drawing/2014/main" val="1409253490"/>
                    </a:ext>
                  </a:extLst>
                </a:gridCol>
                <a:gridCol w="439575">
                  <a:extLst>
                    <a:ext uri="{9D8B030D-6E8A-4147-A177-3AD203B41FA5}">
                      <a16:colId xmlns:a16="http://schemas.microsoft.com/office/drawing/2014/main" val="2878524080"/>
                    </a:ext>
                  </a:extLst>
                </a:gridCol>
                <a:gridCol w="439575">
                  <a:extLst>
                    <a:ext uri="{9D8B030D-6E8A-4147-A177-3AD203B41FA5}">
                      <a16:colId xmlns:a16="http://schemas.microsoft.com/office/drawing/2014/main" val="1010872490"/>
                    </a:ext>
                  </a:extLst>
                </a:gridCol>
                <a:gridCol w="439575">
                  <a:extLst>
                    <a:ext uri="{9D8B030D-6E8A-4147-A177-3AD203B41FA5}">
                      <a16:colId xmlns:a16="http://schemas.microsoft.com/office/drawing/2014/main" val="2188228744"/>
                    </a:ext>
                  </a:extLst>
                </a:gridCol>
                <a:gridCol w="439575">
                  <a:extLst>
                    <a:ext uri="{9D8B030D-6E8A-4147-A177-3AD203B41FA5}">
                      <a16:colId xmlns:a16="http://schemas.microsoft.com/office/drawing/2014/main" val="3023469357"/>
                    </a:ext>
                  </a:extLst>
                </a:gridCol>
                <a:gridCol w="439575">
                  <a:extLst>
                    <a:ext uri="{9D8B030D-6E8A-4147-A177-3AD203B41FA5}">
                      <a16:colId xmlns:a16="http://schemas.microsoft.com/office/drawing/2014/main" val="3998968537"/>
                    </a:ext>
                  </a:extLst>
                </a:gridCol>
                <a:gridCol w="439575">
                  <a:extLst>
                    <a:ext uri="{9D8B030D-6E8A-4147-A177-3AD203B41FA5}">
                      <a16:colId xmlns:a16="http://schemas.microsoft.com/office/drawing/2014/main" val="547023868"/>
                    </a:ext>
                  </a:extLst>
                </a:gridCol>
                <a:gridCol w="439575">
                  <a:extLst>
                    <a:ext uri="{9D8B030D-6E8A-4147-A177-3AD203B41FA5}">
                      <a16:colId xmlns:a16="http://schemas.microsoft.com/office/drawing/2014/main" val="3209458738"/>
                    </a:ext>
                  </a:extLst>
                </a:gridCol>
                <a:gridCol w="439575">
                  <a:extLst>
                    <a:ext uri="{9D8B030D-6E8A-4147-A177-3AD203B41FA5}">
                      <a16:colId xmlns:a16="http://schemas.microsoft.com/office/drawing/2014/main" val="1363633151"/>
                    </a:ext>
                  </a:extLst>
                </a:gridCol>
                <a:gridCol w="439575">
                  <a:extLst>
                    <a:ext uri="{9D8B030D-6E8A-4147-A177-3AD203B41FA5}">
                      <a16:colId xmlns:a16="http://schemas.microsoft.com/office/drawing/2014/main" val="3537090494"/>
                    </a:ext>
                  </a:extLst>
                </a:gridCol>
                <a:gridCol w="439575">
                  <a:extLst>
                    <a:ext uri="{9D8B030D-6E8A-4147-A177-3AD203B41FA5}">
                      <a16:colId xmlns:a16="http://schemas.microsoft.com/office/drawing/2014/main" val="2618128648"/>
                    </a:ext>
                  </a:extLst>
                </a:gridCol>
                <a:gridCol w="902225">
                  <a:extLst>
                    <a:ext uri="{9D8B030D-6E8A-4147-A177-3AD203B41FA5}">
                      <a16:colId xmlns:a16="http://schemas.microsoft.com/office/drawing/2014/main" val="803089835"/>
                    </a:ext>
                  </a:extLst>
                </a:gridCol>
                <a:gridCol w="208250">
                  <a:extLst>
                    <a:ext uri="{9D8B030D-6E8A-4147-A177-3AD203B41FA5}">
                      <a16:colId xmlns:a16="http://schemas.microsoft.com/office/drawing/2014/main" val="1085375110"/>
                    </a:ext>
                  </a:extLst>
                </a:gridCol>
                <a:gridCol w="208250">
                  <a:extLst>
                    <a:ext uri="{9D8B030D-6E8A-4147-A177-3AD203B41FA5}">
                      <a16:colId xmlns:a16="http://schemas.microsoft.com/office/drawing/2014/main" val="1056305964"/>
                    </a:ext>
                  </a:extLst>
                </a:gridCol>
                <a:gridCol w="439575">
                  <a:extLst>
                    <a:ext uri="{9D8B030D-6E8A-4147-A177-3AD203B41FA5}">
                      <a16:colId xmlns:a16="http://schemas.microsoft.com/office/drawing/2014/main" val="1651561616"/>
                    </a:ext>
                  </a:extLst>
                </a:gridCol>
              </a:tblGrid>
              <a:tr h="355261">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HISTORY ORDER</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800">
                          <a:solidFill>
                            <a:schemeClr val="lt1"/>
                          </a:solidFill>
                          <a:latin typeface="Source Sans Pro"/>
                          <a:ea typeface="Source Sans Pro"/>
                          <a:cs typeface="Source Sans Pro"/>
                          <a:sym typeface="Source Sans Pro"/>
                        </a:rPr>
                        <a:t>T.C.Thịnh</a:t>
                      </a: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3962887678"/>
                  </a:ext>
                </a:extLst>
              </a:tr>
            </a:tbl>
          </a:graphicData>
        </a:graphic>
      </p:graphicFrame>
      <p:graphicFrame>
        <p:nvGraphicFramePr>
          <p:cNvPr id="13" name="Table 12">
            <a:extLst>
              <a:ext uri="{FF2B5EF4-FFF2-40B4-BE49-F238E27FC236}">
                <a16:creationId xmlns:a16="http://schemas.microsoft.com/office/drawing/2014/main" id="{4F0DF6E9-B03B-63AA-2218-873DA4ED08D7}"/>
              </a:ext>
            </a:extLst>
          </p:cNvPr>
          <p:cNvGraphicFramePr>
            <a:graphicFrameLocks noGrp="1"/>
          </p:cNvGraphicFramePr>
          <p:nvPr>
            <p:extLst>
              <p:ext uri="{D42A27DB-BD31-4B8C-83A1-F6EECF244321}">
                <p14:modId xmlns:p14="http://schemas.microsoft.com/office/powerpoint/2010/main" val="649530516"/>
              </p:ext>
            </p:extLst>
          </p:nvPr>
        </p:nvGraphicFramePr>
        <p:xfrm>
          <a:off x="786149" y="4741964"/>
          <a:ext cx="7434250" cy="355261"/>
        </p:xfrm>
        <a:graphic>
          <a:graphicData uri="http://schemas.openxmlformats.org/drawingml/2006/table">
            <a:tbl>
              <a:tblPr>
                <a:noFill/>
                <a:tableStyleId>{701FB10D-A61A-4DE4-8506-F670E7A89527}</a:tableStyleId>
              </a:tblPr>
              <a:tblGrid>
                <a:gridCol w="1280200">
                  <a:extLst>
                    <a:ext uri="{9D8B030D-6E8A-4147-A177-3AD203B41FA5}">
                      <a16:colId xmlns:a16="http://schemas.microsoft.com/office/drawing/2014/main" val="1409253490"/>
                    </a:ext>
                  </a:extLst>
                </a:gridCol>
                <a:gridCol w="439575">
                  <a:extLst>
                    <a:ext uri="{9D8B030D-6E8A-4147-A177-3AD203B41FA5}">
                      <a16:colId xmlns:a16="http://schemas.microsoft.com/office/drawing/2014/main" val="2878524080"/>
                    </a:ext>
                  </a:extLst>
                </a:gridCol>
                <a:gridCol w="439575">
                  <a:extLst>
                    <a:ext uri="{9D8B030D-6E8A-4147-A177-3AD203B41FA5}">
                      <a16:colId xmlns:a16="http://schemas.microsoft.com/office/drawing/2014/main" val="1010872490"/>
                    </a:ext>
                  </a:extLst>
                </a:gridCol>
                <a:gridCol w="439575">
                  <a:extLst>
                    <a:ext uri="{9D8B030D-6E8A-4147-A177-3AD203B41FA5}">
                      <a16:colId xmlns:a16="http://schemas.microsoft.com/office/drawing/2014/main" val="2188228744"/>
                    </a:ext>
                  </a:extLst>
                </a:gridCol>
                <a:gridCol w="439575">
                  <a:extLst>
                    <a:ext uri="{9D8B030D-6E8A-4147-A177-3AD203B41FA5}">
                      <a16:colId xmlns:a16="http://schemas.microsoft.com/office/drawing/2014/main" val="3023469357"/>
                    </a:ext>
                  </a:extLst>
                </a:gridCol>
                <a:gridCol w="439575">
                  <a:extLst>
                    <a:ext uri="{9D8B030D-6E8A-4147-A177-3AD203B41FA5}">
                      <a16:colId xmlns:a16="http://schemas.microsoft.com/office/drawing/2014/main" val="3998968537"/>
                    </a:ext>
                  </a:extLst>
                </a:gridCol>
                <a:gridCol w="439575">
                  <a:extLst>
                    <a:ext uri="{9D8B030D-6E8A-4147-A177-3AD203B41FA5}">
                      <a16:colId xmlns:a16="http://schemas.microsoft.com/office/drawing/2014/main" val="547023868"/>
                    </a:ext>
                  </a:extLst>
                </a:gridCol>
                <a:gridCol w="439575">
                  <a:extLst>
                    <a:ext uri="{9D8B030D-6E8A-4147-A177-3AD203B41FA5}">
                      <a16:colId xmlns:a16="http://schemas.microsoft.com/office/drawing/2014/main" val="3209458738"/>
                    </a:ext>
                  </a:extLst>
                </a:gridCol>
                <a:gridCol w="850232">
                  <a:extLst>
                    <a:ext uri="{9D8B030D-6E8A-4147-A177-3AD203B41FA5}">
                      <a16:colId xmlns:a16="http://schemas.microsoft.com/office/drawing/2014/main" val="1363633151"/>
                    </a:ext>
                  </a:extLst>
                </a:gridCol>
                <a:gridCol w="260243">
                  <a:extLst>
                    <a:ext uri="{9D8B030D-6E8A-4147-A177-3AD203B41FA5}">
                      <a16:colId xmlns:a16="http://schemas.microsoft.com/office/drawing/2014/main" val="3537090494"/>
                    </a:ext>
                  </a:extLst>
                </a:gridCol>
                <a:gridCol w="208250">
                  <a:extLst>
                    <a:ext uri="{9D8B030D-6E8A-4147-A177-3AD203B41FA5}">
                      <a16:colId xmlns:a16="http://schemas.microsoft.com/office/drawing/2014/main" val="2618128648"/>
                    </a:ext>
                  </a:extLst>
                </a:gridCol>
                <a:gridCol w="439575">
                  <a:extLst>
                    <a:ext uri="{9D8B030D-6E8A-4147-A177-3AD203B41FA5}">
                      <a16:colId xmlns:a16="http://schemas.microsoft.com/office/drawing/2014/main" val="803089835"/>
                    </a:ext>
                  </a:extLst>
                </a:gridCol>
                <a:gridCol w="439575">
                  <a:extLst>
                    <a:ext uri="{9D8B030D-6E8A-4147-A177-3AD203B41FA5}">
                      <a16:colId xmlns:a16="http://schemas.microsoft.com/office/drawing/2014/main" val="1085375110"/>
                    </a:ext>
                  </a:extLst>
                </a:gridCol>
                <a:gridCol w="439575">
                  <a:extLst>
                    <a:ext uri="{9D8B030D-6E8A-4147-A177-3AD203B41FA5}">
                      <a16:colId xmlns:a16="http://schemas.microsoft.com/office/drawing/2014/main" val="1056305964"/>
                    </a:ext>
                  </a:extLst>
                </a:gridCol>
                <a:gridCol w="439575">
                  <a:extLst>
                    <a:ext uri="{9D8B030D-6E8A-4147-A177-3AD203B41FA5}">
                      <a16:colId xmlns:a16="http://schemas.microsoft.com/office/drawing/2014/main" val="1651561616"/>
                    </a:ext>
                  </a:extLst>
                </a:gridCol>
              </a:tblGrid>
              <a:tr h="355261">
                <a:tc>
                  <a:txBody>
                    <a:bodyPr/>
                    <a:lstStyle/>
                    <a:p>
                      <a:pPr marL="0" lvl="0" indent="0" algn="r" rtl="0">
                        <a:spcBef>
                          <a:spcPts val="0"/>
                        </a:spcBef>
                        <a:spcAft>
                          <a:spcPts val="0"/>
                        </a:spcAft>
                        <a:buClr>
                          <a:schemeClr val="dk1"/>
                        </a:buClr>
                        <a:buSzPts val="1100"/>
                        <a:buFont typeface="Arial"/>
                        <a:buNone/>
                      </a:pPr>
                      <a:r>
                        <a:rPr lang="en" sz="800">
                          <a:solidFill>
                            <a:schemeClr val="dk2"/>
                          </a:solidFill>
                          <a:latin typeface="Source Sans Pro"/>
                          <a:ea typeface="Source Sans Pro"/>
                          <a:cs typeface="Source Sans Pro"/>
                          <a:sym typeface="Source Sans Pro"/>
                        </a:rPr>
                        <a:t>ABOUT</a:t>
                      </a:r>
                      <a:endParaRPr sz="800">
                        <a:solidFill>
                          <a:schemeClr val="dk2"/>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r>
                        <a:rPr lang="en-US" sz="800">
                          <a:solidFill>
                            <a:schemeClr val="bg1"/>
                          </a:solidFill>
                          <a:latin typeface="Source Sans Pro"/>
                          <a:ea typeface="Source Sans Pro"/>
                          <a:cs typeface="Source Sans Pro"/>
                          <a:sym typeface="Source Sans Pro"/>
                        </a:rPr>
                        <a:t>N.L.Thuận</a:t>
                      </a:r>
                      <a:endParaRPr sz="800">
                        <a:solidFill>
                          <a:schemeClr val="bg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tc>
                  <a:txBody>
                    <a:bodyPr/>
                    <a:lstStyle/>
                    <a:p>
                      <a:pPr marL="0" lvl="0" indent="0" algn="ctr" rtl="0">
                        <a:spcBef>
                          <a:spcPts val="0"/>
                        </a:spcBef>
                        <a:spcAft>
                          <a:spcPts val="0"/>
                        </a:spcAft>
                        <a:buNone/>
                      </a:pPr>
                      <a:endParaRPr sz="800">
                        <a:solidFill>
                          <a:schemeClr val="lt1"/>
                        </a:solidFill>
                        <a:latin typeface="Source Sans Pro"/>
                        <a:ea typeface="Source Sans Pro"/>
                        <a:cs typeface="Source Sans Pro"/>
                        <a:sym typeface="Source Sans Pr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1"/>
                    </a:solidFill>
                  </a:tcPr>
                </a:tc>
                <a:extLst>
                  <a:ext uri="{0D108BD9-81ED-4DB2-BD59-A6C34878D82A}">
                    <a16:rowId xmlns:a16="http://schemas.microsoft.com/office/drawing/2014/main" val="396288767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6862710" y="1910994"/>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4199" y="2608410"/>
            <a:ext cx="6750097"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6000" b="1"/>
              <a:t>C</a:t>
            </a:r>
            <a:r>
              <a:rPr lang="en" sz="6000" b="1"/>
              <a:t>ảm ơn Thầy Cô đã lắng nghe</a:t>
            </a:r>
            <a:endParaRPr sz="6000" b="1"/>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8738310" y="2837394"/>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7012410" y="2053641"/>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7346034" y="2299134"/>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4268483322"/>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370</Words>
  <Application>Microsoft Office PowerPoint</Application>
  <PresentationFormat>On-screen Show (16:9)</PresentationFormat>
  <Paragraphs>71</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Roboto Slab</vt:lpstr>
      <vt:lpstr>Arial</vt:lpstr>
      <vt:lpstr>Calibri</vt:lpstr>
      <vt:lpstr>Source Sans Pro</vt:lpstr>
      <vt:lpstr>Cordelia template</vt:lpstr>
      <vt:lpstr>GameGear</vt:lpstr>
      <vt:lpstr>PowerPoint Presentation</vt:lpstr>
      <vt:lpstr>Giải trí ????????</vt:lpstr>
      <vt:lpstr>Big concept</vt:lpstr>
      <vt:lpstr>GAMEGEAR có những gì ??</vt:lpstr>
      <vt:lpstr>GameGear được tạo ra như tehes nào???</vt:lpstr>
      <vt:lpstr>Team Presentation</vt:lpstr>
      <vt:lpstr>PowerPoint Presentation</vt:lpstr>
      <vt:lpstr>Cảm ơn Thầy Cô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GameGear</dc:title>
  <cp:lastModifiedBy>Huỳnh Thái</cp:lastModifiedBy>
  <cp:revision>2</cp:revision>
  <dcterms:modified xsi:type="dcterms:W3CDTF">2022-07-21T03:36:47Z</dcterms:modified>
</cp:coreProperties>
</file>