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5" r:id="rId7"/>
    <p:sldId id="276" r:id="rId8"/>
    <p:sldId id="277" r:id="rId9"/>
    <p:sldId id="278" r:id="rId10"/>
    <p:sldId id="279" r:id="rId11"/>
    <p:sldId id="280" r:id="rId12"/>
    <p:sldId id="270" r:id="rId13"/>
    <p:sldId id="274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62" y="13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5386CDC-4A3A-4DFF-AF11-91A439C3A932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2020/9/21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CN" smtClean="0"/>
              <a:pPr algn="r"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0B55CF-1AD3-47AF-86D6-6E83631F639F}" type="datetime1">
              <a:rPr lang="zh-CN" altLang="en-US" smtClean="0"/>
              <a:pPr/>
              <a:t>2020/9/21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E2CF44-2B13-41B4-A334-1CDF534EEBB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85F9EB-0B67-4E5D-ABB4-A1ED5DDCD960}" type="datetime1">
              <a:rPr lang="zh-CN" altLang="en-US" smtClean="0"/>
              <a:pPr/>
              <a:t>2020/9/21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93C0C8-F4D6-4152-97F1-BFA359CDCADC}" type="datetime1">
              <a:rPr lang="zh-CN" altLang="en-US" smtClean="0"/>
              <a:pPr/>
              <a:t>2020/9/21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5EE253-6246-4F3E-9DFF-50962FEF5B4D}" type="datetime1">
              <a:rPr lang="zh-CN" altLang="en-US" smtClean="0"/>
              <a:pPr/>
              <a:t>2020/9/21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AF348-2B6B-4087-832D-430EBF0058EA}" type="datetime1">
              <a:rPr lang="zh-CN" altLang="en-US" smtClean="0"/>
              <a:pPr/>
              <a:t>2020/9/21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​</a:t>
            </a:r>
            <a:fld id="{40C5CB09-2A8F-49B0-BF09-DF29E5A58BC3}" type="datetime1">
              <a:rPr lang="zh-CN" altLang="en-US" smtClean="0"/>
              <a:pPr/>
              <a:t>2020/9/21</a:t>
            </a:fld>
            <a:r>
              <a:rPr lang="en-US" dirty="0"/>
              <a:t>​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E388C4-8DF4-4B6C-8CA7-8C6DAB185AB3}" type="datetime1">
              <a:rPr lang="zh-CN" altLang="en-US" smtClean="0"/>
              <a:pPr/>
              <a:t>2020/9/21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2A07F3-1D45-48EC-9D47-29A0A5918F2C}" type="datetime1">
              <a:rPr lang="zh-CN" altLang="en-US" smtClean="0"/>
              <a:pPr/>
              <a:t>2020/9/21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69D157-EE52-4810-8D9E-BA1E04C6E59A}" type="datetime1">
              <a:rPr lang="zh-CN" altLang="en-US" smtClean="0"/>
              <a:pPr/>
              <a:t>2020/9/21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AAA618-E7BD-4A95-B6B7-82E26C40DBBA}" type="datetime1">
              <a:rPr lang="zh-CN" altLang="en-US" smtClean="0"/>
              <a:pPr/>
              <a:t>2020/9/21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62C21B-7446-4450-8488-5C06B94AC818}" type="datetime1">
              <a:rPr lang="zh-CN" altLang="en-US" smtClean="0"/>
              <a:pPr/>
              <a:t>2020/9/21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——</a:t>
            </a:r>
            <a:r>
              <a:rPr lang="zh-CN" altLang="en-US" dirty="0"/>
              <a:t>张鉴昊 张澈 李可 吴正良 小组答辩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pPr rtl="0"/>
            <a:r>
              <a:rPr lang="zh-CN" altLang="en-US" dirty="0"/>
              <a:t>五级流水线</a:t>
            </a:r>
            <a:r>
              <a:rPr lang="en-US" altLang="zh-CN" dirty="0"/>
              <a:t>CPU</a:t>
            </a:r>
            <a:r>
              <a:rPr lang="zh-CN" altLang="en-US" dirty="0"/>
              <a:t>，支持</a:t>
            </a:r>
            <a:r>
              <a:rPr lang="en-US" altLang="zh-CN" dirty="0"/>
              <a:t>MIPS</a:t>
            </a:r>
            <a:r>
              <a:rPr lang="zh-CN" altLang="en-US" dirty="0"/>
              <a:t>指令集核心子集</a:t>
            </a:r>
            <a:endParaRPr lang="en-US" altLang="zh-CN" dirty="0"/>
          </a:p>
          <a:p>
            <a:pPr lvl="1"/>
            <a:r>
              <a:rPr lang="zh-CN" altLang="en-US" dirty="0"/>
              <a:t>逻辑运算指令，包括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 err="1"/>
              <a:t>andi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 err="1"/>
              <a:t>ori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算数运算指令，包括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addiu</a:t>
            </a:r>
            <a:r>
              <a:rPr lang="zh-CN" altLang="en-US" dirty="0"/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subu</a:t>
            </a:r>
            <a:r>
              <a:rPr lang="zh-CN" altLang="en-US" dirty="0"/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移位指令，包括</a:t>
            </a:r>
            <a:r>
              <a:rPr lang="en-US" altLang="zh-CN" dirty="0" err="1"/>
              <a:t>sll</a:t>
            </a:r>
            <a:r>
              <a:rPr lang="zh-CN" altLang="en-US" dirty="0"/>
              <a:t>、</a:t>
            </a:r>
            <a:r>
              <a:rPr lang="en-US" altLang="zh-CN" dirty="0" err="1"/>
              <a:t>sra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跳转指令，包括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</a:t>
            </a:r>
            <a:r>
              <a:rPr lang="zh-CN" altLang="en-US" dirty="0"/>
              <a:t>、</a:t>
            </a:r>
            <a:r>
              <a:rPr lang="en-US" altLang="zh-CN" dirty="0" err="1"/>
              <a:t>jr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访存指令，包括</a:t>
            </a:r>
            <a:r>
              <a:rPr lang="en-US" altLang="zh-CN" dirty="0" err="1"/>
              <a:t>lw</a:t>
            </a:r>
            <a:r>
              <a:rPr lang="zh-CN" altLang="en-US" dirty="0"/>
              <a:t>、</a:t>
            </a:r>
            <a:r>
              <a:rPr lang="en-US" altLang="zh-CN" dirty="0" err="1"/>
              <a:t>sw</a:t>
            </a:r>
            <a:r>
              <a:rPr lang="zh-CN" altLang="en-US" dirty="0"/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/>
              <a:t>VGA</a:t>
            </a:r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支持频率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</a:p>
          <a:p>
            <a:pPr lvl="1"/>
            <a:r>
              <a:rPr lang="zh-CN" altLang="en-US" dirty="0"/>
              <a:t>支持字符显示</a:t>
            </a:r>
            <a:r>
              <a:rPr lang="en-US" altLang="zh-CN" dirty="0"/>
              <a:t>XXXX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CPUXXXX</a:t>
            </a:r>
          </a:p>
          <a:p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88A0D2A-6B62-4EF2-AF99-E593F7A7C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61193"/>
              </p:ext>
            </p:extLst>
          </p:nvPr>
        </p:nvGraphicFramePr>
        <p:xfrm>
          <a:off x="4655840" y="2204864"/>
          <a:ext cx="7249740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870">
                  <a:extLst>
                    <a:ext uri="{9D8B030D-6E8A-4147-A177-3AD203B41FA5}">
                      <a16:colId xmlns:a16="http://schemas.microsoft.com/office/drawing/2014/main" val="377288799"/>
                    </a:ext>
                  </a:extLst>
                </a:gridCol>
                <a:gridCol w="3624870">
                  <a:extLst>
                    <a:ext uri="{9D8B030D-6E8A-4147-A177-3AD203B41FA5}">
                      <a16:colId xmlns:a16="http://schemas.microsoft.com/office/drawing/2014/main" val="2026308975"/>
                    </a:ext>
                  </a:extLst>
                </a:gridCol>
              </a:tblGrid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11520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53578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移位指令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5479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81568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算术指令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4073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转移指令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04094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访存指令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46906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r>
                        <a:rPr lang="zh-CN" altLang="en-US" dirty="0"/>
                        <a:t>空操作指令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4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en-US" altLang="zh-CN" dirty="0"/>
              <a:t>CPU</a:t>
            </a:r>
            <a:r>
              <a:rPr lang="zh-CN" altLang="en-US" dirty="0"/>
              <a:t>数据通路图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66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关键控制信号及其含义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6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/>
              <a:t>数据相关问题的解决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/>
              <a:t>流水线暂停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16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933" y="15033"/>
            <a:ext cx="9144000" cy="746967"/>
          </a:xfrm>
        </p:spPr>
        <p:txBody>
          <a:bodyPr rtlCol="0"/>
          <a:lstStyle/>
          <a:p>
            <a:pPr rtl="0"/>
            <a:r>
              <a:rPr lang="zh-CN" altLang="en-US" dirty="0"/>
              <a:t>控制相关与分支预测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836712"/>
            <a:ext cx="9900592" cy="5688632"/>
          </a:xfrm>
        </p:spPr>
        <p:txBody>
          <a:bodyPr rtlCol="0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9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28897" y="0"/>
            <a:ext cx="9144000" cy="762000"/>
          </a:xfrm>
        </p:spPr>
        <p:txBody>
          <a:bodyPr rtlCol="0"/>
          <a:lstStyle/>
          <a:p>
            <a:pPr rtl="0"/>
            <a:r>
              <a:rPr lang="zh-CN" altLang="en-US" dirty="0"/>
              <a:t>测试思路与测试程序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F7974-2DB4-4017-ACA4-7EB39E92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368" y="980728"/>
            <a:ext cx="5172000" cy="511527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B2C832-4E30-4407-B798-29179DA5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9103" y="980729"/>
            <a:ext cx="5172000" cy="511527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65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计算机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6_TF02901026_TF02901026" id="{394D99B5-E580-4D51-B986-6D4A6E2C9564}" vid="{21D4C2F2-AB67-4233-AF07-6D95B8F868C9}"/>
    </a:ext>
  </a:extLst>
</a:theme>
</file>

<file path=ppt/theme/theme2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业务技术电路板设计演示文稿（宽屏）</Template>
  <TotalTime>79</TotalTime>
  <Words>140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Candara</vt:lpstr>
      <vt:lpstr>Consolas</vt:lpstr>
      <vt:lpstr>技术计算机 16x9</vt:lpstr>
      <vt:lpstr>流水线CPU设计</vt:lpstr>
      <vt:lpstr>实验成果</vt:lpstr>
      <vt:lpstr>CPU数据通路图</vt:lpstr>
      <vt:lpstr>关键控制信号及其含义</vt:lpstr>
      <vt:lpstr>数据相关问题的解决</vt:lpstr>
      <vt:lpstr>流水线暂停</vt:lpstr>
      <vt:lpstr>控制相关与分支预测</vt:lpstr>
      <vt:lpstr>测试思路与测试程序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流水线CPU设计</dc:title>
  <dc:creator>正良 吴</dc:creator>
  <cp:lastModifiedBy>正良 吴</cp:lastModifiedBy>
  <cp:revision>6</cp:revision>
  <dcterms:created xsi:type="dcterms:W3CDTF">2020-09-20T18:34:55Z</dcterms:created>
  <dcterms:modified xsi:type="dcterms:W3CDTF">2020-09-20T19:54:19Z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