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78" r:id="rId4"/>
    <p:sldId id="289" r:id="rId5"/>
    <p:sldId id="286" r:id="rId6"/>
    <p:sldId id="272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12"/>
    <p:restoredTop sz="94648"/>
  </p:normalViewPr>
  <p:slideViewPr>
    <p:cSldViewPr snapToGrid="0" snapToObjects="1">
      <p:cViewPr varScale="1">
        <p:scale>
          <a:sx n="68" d="100"/>
          <a:sy n="68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Vodovozov" userId="3c6c9cd6b6abc007" providerId="LiveId" clId="{785CA0D4-2B7A-47C5-B985-9C625F2DA892}"/>
    <pc:docChg chg="undo redo custSel delSld modSld">
      <pc:chgData name="Ivan Vodovozov" userId="3c6c9cd6b6abc007" providerId="LiveId" clId="{785CA0D4-2B7A-47C5-B985-9C625F2DA892}" dt="2018-04-14T16:04:33.942" v="164" actId="27636"/>
      <pc:docMkLst>
        <pc:docMk/>
      </pc:docMkLst>
      <pc:sldChg chg="modSp">
        <pc:chgData name="Ivan Vodovozov" userId="3c6c9cd6b6abc007" providerId="LiveId" clId="{785CA0D4-2B7A-47C5-B985-9C625F2DA892}" dt="2018-04-14T15:59:03.063" v="53" actId="20577"/>
        <pc:sldMkLst>
          <pc:docMk/>
          <pc:sldMk cId="2006625872" sldId="267"/>
        </pc:sldMkLst>
        <pc:spChg chg="mod">
          <ac:chgData name="Ivan Vodovozov" userId="3c6c9cd6b6abc007" providerId="LiveId" clId="{785CA0D4-2B7A-47C5-B985-9C625F2DA892}" dt="2018-04-14T15:59:03.063" v="53" actId="20577"/>
          <ac:spMkLst>
            <pc:docMk/>
            <pc:sldMk cId="2006625872" sldId="267"/>
            <ac:spMk id="2" creationId="{4CDDB811-1D88-1546-8DCF-E76A59608C9F}"/>
          </ac:spMkLst>
        </pc:spChg>
      </pc:sldChg>
      <pc:sldChg chg="del">
        <pc:chgData name="Ivan Vodovozov" userId="3c6c9cd6b6abc007" providerId="LiveId" clId="{785CA0D4-2B7A-47C5-B985-9C625F2DA892}" dt="2018-04-14T15:54:21.787" v="1" actId="2696"/>
        <pc:sldMkLst>
          <pc:docMk/>
          <pc:sldMk cId="4209292217" sldId="268"/>
        </pc:sldMkLst>
      </pc:sldChg>
      <pc:sldChg chg="modSp del">
        <pc:chgData name="Ivan Vodovozov" userId="3c6c9cd6b6abc007" providerId="LiveId" clId="{785CA0D4-2B7A-47C5-B985-9C625F2DA892}" dt="2018-04-14T15:55:59.915" v="11" actId="2696"/>
        <pc:sldMkLst>
          <pc:docMk/>
          <pc:sldMk cId="1380899443" sldId="269"/>
        </pc:sldMkLst>
        <pc:spChg chg="mod">
          <ac:chgData name="Ivan Vodovozov" userId="3c6c9cd6b6abc007" providerId="LiveId" clId="{785CA0D4-2B7A-47C5-B985-9C625F2DA892}" dt="2018-04-14T15:55:40.644" v="5" actId="108"/>
          <ac:spMkLst>
            <pc:docMk/>
            <pc:sldMk cId="1380899443" sldId="269"/>
            <ac:spMk id="3" creationId="{DDADDA7A-64A0-734D-97AF-BBE8385DE706}"/>
          </ac:spMkLst>
        </pc:spChg>
      </pc:sldChg>
      <pc:sldChg chg="addSp delSp modSp">
        <pc:chgData name="Ivan Vodovozov" userId="3c6c9cd6b6abc007" providerId="LiveId" clId="{785CA0D4-2B7A-47C5-B985-9C625F2DA892}" dt="2018-04-14T16:03:23.679" v="154" actId="1036"/>
        <pc:sldMkLst>
          <pc:docMk/>
          <pc:sldMk cId="935377177" sldId="270"/>
        </pc:sldMkLst>
        <pc:spChg chg="mod">
          <ac:chgData name="Ivan Vodovozov" userId="3c6c9cd6b6abc007" providerId="LiveId" clId="{785CA0D4-2B7A-47C5-B985-9C625F2DA892}" dt="2018-04-14T16:01:14.961" v="119" actId="20577"/>
          <ac:spMkLst>
            <pc:docMk/>
            <pc:sldMk cId="935377177" sldId="270"/>
            <ac:spMk id="2" creationId="{4CDDB811-1D88-1546-8DCF-E76A59608C9F}"/>
          </ac:spMkLst>
        </pc:spChg>
        <pc:spChg chg="mod">
          <ac:chgData name="Ivan Vodovozov" userId="3c6c9cd6b6abc007" providerId="LiveId" clId="{785CA0D4-2B7A-47C5-B985-9C625F2DA892}" dt="2018-04-14T16:03:23.679" v="154" actId="1036"/>
          <ac:spMkLst>
            <pc:docMk/>
            <pc:sldMk cId="935377177" sldId="270"/>
            <ac:spMk id="3" creationId="{DDADDA7A-64A0-734D-97AF-BBE8385DE706}"/>
          </ac:spMkLst>
        </pc:spChg>
        <pc:picChg chg="add del mod">
          <ac:chgData name="Ivan Vodovozov" userId="3c6c9cd6b6abc007" providerId="LiveId" clId="{785CA0D4-2B7A-47C5-B985-9C625F2DA892}" dt="2018-04-14T15:56:56.686" v="24" actId="478"/>
          <ac:picMkLst>
            <pc:docMk/>
            <pc:sldMk cId="935377177" sldId="270"/>
            <ac:picMk id="4" creationId="{18A1DF39-1753-4E56-AEF7-38CD5B583AB6}"/>
          </ac:picMkLst>
        </pc:picChg>
      </pc:sldChg>
      <pc:sldChg chg="delSp modSp">
        <pc:chgData name="Ivan Vodovozov" userId="3c6c9cd6b6abc007" providerId="LiveId" clId="{785CA0D4-2B7A-47C5-B985-9C625F2DA892}" dt="2018-04-14T16:02:41.243" v="141" actId="108"/>
        <pc:sldMkLst>
          <pc:docMk/>
          <pc:sldMk cId="1412910804" sldId="271"/>
        </pc:sldMkLst>
        <pc:spChg chg="mod">
          <ac:chgData name="Ivan Vodovozov" userId="3c6c9cd6b6abc007" providerId="LiveId" clId="{785CA0D4-2B7A-47C5-B985-9C625F2DA892}" dt="2018-04-14T16:01:23.746" v="129" actId="20577"/>
          <ac:spMkLst>
            <pc:docMk/>
            <pc:sldMk cId="1412910804" sldId="271"/>
            <ac:spMk id="2" creationId="{4CDDB811-1D88-1546-8DCF-E76A59608C9F}"/>
          </ac:spMkLst>
        </pc:spChg>
        <pc:spChg chg="mod">
          <ac:chgData name="Ivan Vodovozov" userId="3c6c9cd6b6abc007" providerId="LiveId" clId="{785CA0D4-2B7A-47C5-B985-9C625F2DA892}" dt="2018-04-14T16:02:41.243" v="141" actId="108"/>
          <ac:spMkLst>
            <pc:docMk/>
            <pc:sldMk cId="1412910804" sldId="271"/>
            <ac:spMk id="3" creationId="{DDADDA7A-64A0-734D-97AF-BBE8385DE706}"/>
          </ac:spMkLst>
        </pc:spChg>
        <pc:picChg chg="del">
          <ac:chgData name="Ivan Vodovozov" userId="3c6c9cd6b6abc007" providerId="LiveId" clId="{785CA0D4-2B7A-47C5-B985-9C625F2DA892}" dt="2018-04-14T15:58:28.357" v="33" actId="478"/>
          <ac:picMkLst>
            <pc:docMk/>
            <pc:sldMk cId="1412910804" sldId="271"/>
            <ac:picMk id="6" creationId="{A33298C4-1F9F-7B4C-B163-0228162F05B9}"/>
          </ac:picMkLst>
        </pc:picChg>
      </pc:sldChg>
      <pc:sldChg chg="modSp">
        <pc:chgData name="Ivan Vodovozov" userId="3c6c9cd6b6abc007" providerId="LiveId" clId="{785CA0D4-2B7A-47C5-B985-9C625F2DA892}" dt="2018-04-14T16:04:33.942" v="164" actId="27636"/>
        <pc:sldMkLst>
          <pc:docMk/>
          <pc:sldMk cId="1834494897" sldId="272"/>
        </pc:sldMkLst>
        <pc:spChg chg="mod">
          <ac:chgData name="Ivan Vodovozov" userId="3c6c9cd6b6abc007" providerId="LiveId" clId="{785CA0D4-2B7A-47C5-B985-9C625F2DA892}" dt="2018-04-14T16:01:01.073" v="109" actId="20577"/>
          <ac:spMkLst>
            <pc:docMk/>
            <pc:sldMk cId="1834494897" sldId="272"/>
            <ac:spMk id="2" creationId="{4CDDB811-1D88-1546-8DCF-E76A59608C9F}"/>
          </ac:spMkLst>
        </pc:spChg>
        <pc:spChg chg="mod">
          <ac:chgData name="Ivan Vodovozov" userId="3c6c9cd6b6abc007" providerId="LiveId" clId="{785CA0D4-2B7A-47C5-B985-9C625F2DA892}" dt="2018-04-14T16:04:33.942" v="164" actId="27636"/>
          <ac:spMkLst>
            <pc:docMk/>
            <pc:sldMk cId="1834494897" sldId="272"/>
            <ac:spMk id="3" creationId="{DDADDA7A-64A0-734D-97AF-BBE8385DE706}"/>
          </ac:spMkLst>
        </pc:spChg>
      </pc:sldChg>
      <pc:sldChg chg="modSp">
        <pc:chgData name="Ivan Vodovozov" userId="3c6c9cd6b6abc007" providerId="LiveId" clId="{785CA0D4-2B7A-47C5-B985-9C625F2DA892}" dt="2018-04-14T16:01:44.326" v="130" actId="108"/>
        <pc:sldMkLst>
          <pc:docMk/>
          <pc:sldMk cId="3549621358" sldId="278"/>
        </pc:sldMkLst>
        <pc:spChg chg="mod">
          <ac:chgData name="Ivan Vodovozov" userId="3c6c9cd6b6abc007" providerId="LiveId" clId="{785CA0D4-2B7A-47C5-B985-9C625F2DA892}" dt="2018-04-14T15:59:16.003" v="61" actId="20577"/>
          <ac:spMkLst>
            <pc:docMk/>
            <pc:sldMk cId="3549621358" sldId="278"/>
            <ac:spMk id="2" creationId="{4CDDB811-1D88-1546-8DCF-E76A59608C9F}"/>
          </ac:spMkLst>
        </pc:spChg>
        <pc:spChg chg="mod">
          <ac:chgData name="Ivan Vodovozov" userId="3c6c9cd6b6abc007" providerId="LiveId" clId="{785CA0D4-2B7A-47C5-B985-9C625F2DA892}" dt="2018-04-14T16:01:44.326" v="130" actId="108"/>
          <ac:spMkLst>
            <pc:docMk/>
            <pc:sldMk cId="3549621358" sldId="278"/>
            <ac:spMk id="7" creationId="{DAD2E4F2-141C-4546-A1DD-53FEE3FCFFA5}"/>
          </ac:spMkLst>
        </pc:spChg>
      </pc:sldChg>
      <pc:sldChg chg="modSp del">
        <pc:chgData name="Ivan Vodovozov" userId="3c6c9cd6b6abc007" providerId="LiveId" clId="{785CA0D4-2B7A-47C5-B985-9C625F2DA892}" dt="2018-04-14T15:57:47.646" v="25" actId="2696"/>
        <pc:sldMkLst>
          <pc:docMk/>
          <pc:sldMk cId="1211155075" sldId="280"/>
        </pc:sldMkLst>
        <pc:spChg chg="mod">
          <ac:chgData name="Ivan Vodovozov" userId="3c6c9cd6b6abc007" providerId="LiveId" clId="{785CA0D4-2B7A-47C5-B985-9C625F2DA892}" dt="2018-04-14T15:56:30.380" v="12"/>
          <ac:spMkLst>
            <pc:docMk/>
            <pc:sldMk cId="1211155075" sldId="280"/>
            <ac:spMk id="3" creationId="{DDADDA7A-64A0-734D-97AF-BBE8385DE706}"/>
          </ac:spMkLst>
        </pc:spChg>
      </pc:sldChg>
      <pc:sldChg chg="modSp del">
        <pc:chgData name="Ivan Vodovozov" userId="3c6c9cd6b6abc007" providerId="LiveId" clId="{785CA0D4-2B7A-47C5-B985-9C625F2DA892}" dt="2018-04-14T15:58:33.496" v="36" actId="2696"/>
        <pc:sldMkLst>
          <pc:docMk/>
          <pc:sldMk cId="3451342980" sldId="281"/>
        </pc:sldMkLst>
        <pc:spChg chg="mod">
          <ac:chgData name="Ivan Vodovozov" userId="3c6c9cd6b6abc007" providerId="LiveId" clId="{785CA0D4-2B7A-47C5-B985-9C625F2DA892}" dt="2018-04-14T15:58:16.339" v="27"/>
          <ac:spMkLst>
            <pc:docMk/>
            <pc:sldMk cId="3451342980" sldId="281"/>
            <ac:spMk id="3" creationId="{DDADDA7A-64A0-734D-97AF-BBE8385DE706}"/>
          </ac:spMkLst>
        </pc:spChg>
      </pc:sldChg>
      <pc:sldChg chg="modSp">
        <pc:chgData name="Ivan Vodovozov" userId="3c6c9cd6b6abc007" providerId="LiveId" clId="{785CA0D4-2B7A-47C5-B985-9C625F2DA892}" dt="2018-04-14T16:01:56.389" v="132" actId="108"/>
        <pc:sldMkLst>
          <pc:docMk/>
          <pc:sldMk cId="2976393324" sldId="286"/>
        </pc:sldMkLst>
        <pc:spChg chg="mod">
          <ac:chgData name="Ivan Vodovozov" userId="3c6c9cd6b6abc007" providerId="LiveId" clId="{785CA0D4-2B7A-47C5-B985-9C625F2DA892}" dt="2018-04-14T16:00:53.065" v="101" actId="20577"/>
          <ac:spMkLst>
            <pc:docMk/>
            <pc:sldMk cId="2976393324" sldId="286"/>
            <ac:spMk id="2" creationId="{4CDDB811-1D88-1546-8DCF-E76A59608C9F}"/>
          </ac:spMkLst>
        </pc:spChg>
        <pc:spChg chg="mod">
          <ac:chgData name="Ivan Vodovozov" userId="3c6c9cd6b6abc007" providerId="LiveId" clId="{785CA0D4-2B7A-47C5-B985-9C625F2DA892}" dt="2018-04-14T16:01:56.389" v="132" actId="108"/>
          <ac:spMkLst>
            <pc:docMk/>
            <pc:sldMk cId="2976393324" sldId="286"/>
            <ac:spMk id="3" creationId="{DDADDA7A-64A0-734D-97AF-BBE8385DE706}"/>
          </ac:spMkLst>
        </pc:spChg>
      </pc:sldChg>
      <pc:sldChg chg="modSp">
        <pc:chgData name="Ivan Vodovozov" userId="3c6c9cd6b6abc007" providerId="LiveId" clId="{785CA0D4-2B7A-47C5-B985-9C625F2DA892}" dt="2018-04-14T16:03:13.789" v="145" actId="1036"/>
        <pc:sldMkLst>
          <pc:docMk/>
          <pc:sldMk cId="2130027285" sldId="289"/>
        </pc:sldMkLst>
        <pc:spChg chg="mod">
          <ac:chgData name="Ivan Vodovozov" userId="3c6c9cd6b6abc007" providerId="LiveId" clId="{785CA0D4-2B7A-47C5-B985-9C625F2DA892}" dt="2018-04-14T15:59:58.287" v="77" actId="20577"/>
          <ac:spMkLst>
            <pc:docMk/>
            <pc:sldMk cId="2130027285" sldId="289"/>
            <ac:spMk id="2" creationId="{4CDDB811-1D88-1546-8DCF-E76A59608C9F}"/>
          </ac:spMkLst>
        </pc:spChg>
        <pc:spChg chg="mod">
          <ac:chgData name="Ivan Vodovozov" userId="3c6c9cd6b6abc007" providerId="LiveId" clId="{785CA0D4-2B7A-47C5-B985-9C625F2DA892}" dt="2018-04-14T16:03:13.789" v="145" actId="1036"/>
          <ac:spMkLst>
            <pc:docMk/>
            <pc:sldMk cId="2130027285" sldId="289"/>
            <ac:spMk id="3" creationId="{DDADDA7A-64A0-734D-97AF-BBE8385DE706}"/>
          </ac:spMkLst>
        </pc:spChg>
      </pc:sldChg>
      <pc:sldChg chg="del">
        <pc:chgData name="Ivan Vodovozov" userId="3c6c9cd6b6abc007" providerId="LiveId" clId="{785CA0D4-2B7A-47C5-B985-9C625F2DA892}" dt="2018-04-14T15:54:19.839" v="0" actId="2696"/>
        <pc:sldMkLst>
          <pc:docMk/>
          <pc:sldMk cId="23228626" sldId="290"/>
        </pc:sldMkLst>
      </pc:sldChg>
    </pc:docChg>
  </pc:docChgLst>
  <pc:docChgLst>
    <pc:chgData name="Ivan Vodovozov" userId="3c6c9cd6b6abc007" providerId="LiveId" clId="{4BE29276-A169-49A8-BB24-00DA7AB73AFE}"/>
    <pc:docChg chg="undo custSel addSld delSld modSld">
      <pc:chgData name="Ivan Vodovozov" userId="3c6c9cd6b6abc007" providerId="LiveId" clId="{4BE29276-A169-49A8-BB24-00DA7AB73AFE}" dt="2018-04-10T23:09:56.373" v="121" actId="108"/>
      <pc:docMkLst>
        <pc:docMk/>
      </pc:docMkLst>
      <pc:sldChg chg="modSp">
        <pc:chgData name="Ivan Vodovozov" userId="3c6c9cd6b6abc007" providerId="LiveId" clId="{4BE29276-A169-49A8-BB24-00DA7AB73AFE}" dt="2018-04-10T22:24:28.635" v="28" actId="15"/>
        <pc:sldMkLst>
          <pc:docMk/>
          <pc:sldMk cId="2006625872" sldId="267"/>
        </pc:sldMkLst>
        <pc:spChg chg="mod">
          <ac:chgData name="Ivan Vodovozov" userId="3c6c9cd6b6abc007" providerId="LiveId" clId="{4BE29276-A169-49A8-BB24-00DA7AB73AFE}" dt="2018-04-10T22:24:28.635" v="28" actId="15"/>
          <ac:spMkLst>
            <pc:docMk/>
            <pc:sldMk cId="2006625872" sldId="267"/>
            <ac:spMk id="3" creationId="{DDADDA7A-64A0-734D-97AF-BBE8385DE706}"/>
          </ac:spMkLst>
        </pc:spChg>
      </pc:sldChg>
      <pc:sldChg chg="delSp modSp">
        <pc:chgData name="Ivan Vodovozov" userId="3c6c9cd6b6abc007" providerId="LiveId" clId="{4BE29276-A169-49A8-BB24-00DA7AB73AFE}" dt="2018-04-10T23:09:56.373" v="121" actId="108"/>
        <pc:sldMkLst>
          <pc:docMk/>
          <pc:sldMk cId="935377177" sldId="270"/>
        </pc:sldMkLst>
        <pc:spChg chg="mod">
          <ac:chgData name="Ivan Vodovozov" userId="3c6c9cd6b6abc007" providerId="LiveId" clId="{4BE29276-A169-49A8-BB24-00DA7AB73AFE}" dt="2018-04-10T23:09:56.373" v="121" actId="108"/>
          <ac:spMkLst>
            <pc:docMk/>
            <pc:sldMk cId="935377177" sldId="270"/>
            <ac:spMk id="3" creationId="{DDADDA7A-64A0-734D-97AF-BBE8385DE706}"/>
          </ac:spMkLst>
        </pc:spChg>
        <pc:picChg chg="del">
          <ac:chgData name="Ivan Vodovozov" userId="3c6c9cd6b6abc007" providerId="LiveId" clId="{4BE29276-A169-49A8-BB24-00DA7AB73AFE}" dt="2018-04-10T23:09:50.316" v="120" actId="478"/>
          <ac:picMkLst>
            <pc:docMk/>
            <pc:sldMk cId="935377177" sldId="270"/>
            <ac:picMk id="8" creationId="{D0FC088F-0A12-1E43-952F-155071A533CA}"/>
          </ac:picMkLst>
        </pc:picChg>
      </pc:sldChg>
      <pc:sldChg chg="delSp modSp">
        <pc:chgData name="Ivan Vodovozov" userId="3c6c9cd6b6abc007" providerId="LiveId" clId="{4BE29276-A169-49A8-BB24-00DA7AB73AFE}" dt="2018-04-10T23:08:55.714" v="118" actId="113"/>
        <pc:sldMkLst>
          <pc:docMk/>
          <pc:sldMk cId="1834494897" sldId="272"/>
        </pc:sldMkLst>
        <pc:spChg chg="mod">
          <ac:chgData name="Ivan Vodovozov" userId="3c6c9cd6b6abc007" providerId="LiveId" clId="{4BE29276-A169-49A8-BB24-00DA7AB73AFE}" dt="2018-04-10T23:08:55.714" v="118" actId="113"/>
          <ac:spMkLst>
            <pc:docMk/>
            <pc:sldMk cId="1834494897" sldId="272"/>
            <ac:spMk id="3" creationId="{DDADDA7A-64A0-734D-97AF-BBE8385DE706}"/>
          </ac:spMkLst>
        </pc:spChg>
        <pc:picChg chg="del">
          <ac:chgData name="Ivan Vodovozov" userId="3c6c9cd6b6abc007" providerId="LiveId" clId="{4BE29276-A169-49A8-BB24-00DA7AB73AFE}" dt="2018-04-10T23:00:27.341" v="92" actId="478"/>
          <ac:picMkLst>
            <pc:docMk/>
            <pc:sldMk cId="1834494897" sldId="272"/>
            <ac:picMk id="10" creationId="{87D613DE-913A-8F4B-A0D4-D4E39280B114}"/>
          </ac:picMkLst>
        </pc:picChg>
      </pc:sldChg>
      <pc:sldChg chg="addSp delSp modSp">
        <pc:chgData name="Ivan Vodovozov" userId="3c6c9cd6b6abc007" providerId="LiveId" clId="{4BE29276-A169-49A8-BB24-00DA7AB73AFE}" dt="2018-04-10T22:27:26.457" v="45" actId="478"/>
        <pc:sldMkLst>
          <pc:docMk/>
          <pc:sldMk cId="3549621358" sldId="278"/>
        </pc:sldMkLst>
        <pc:spChg chg="del mod">
          <ac:chgData name="Ivan Vodovozov" userId="3c6c9cd6b6abc007" providerId="LiveId" clId="{4BE29276-A169-49A8-BB24-00DA7AB73AFE}" dt="2018-04-10T22:27:15.927" v="40" actId="478"/>
          <ac:spMkLst>
            <pc:docMk/>
            <pc:sldMk cId="3549621358" sldId="278"/>
            <ac:spMk id="3" creationId="{DDADDA7A-64A0-734D-97AF-BBE8385DE706}"/>
          </ac:spMkLst>
        </pc:spChg>
        <pc:spChg chg="add del">
          <ac:chgData name="Ivan Vodovozov" userId="3c6c9cd6b6abc007" providerId="LiveId" clId="{4BE29276-A169-49A8-BB24-00DA7AB73AFE}" dt="2018-04-10T22:25:41.424" v="30" actId="478"/>
          <ac:spMkLst>
            <pc:docMk/>
            <pc:sldMk cId="3549621358" sldId="278"/>
            <ac:spMk id="4" creationId="{E58F4F00-FF4B-4AD9-994E-5867AC2C401A}"/>
          </ac:spMkLst>
        </pc:spChg>
        <pc:spChg chg="add mod">
          <ac:chgData name="Ivan Vodovozov" userId="3c6c9cd6b6abc007" providerId="LiveId" clId="{4BE29276-A169-49A8-BB24-00DA7AB73AFE}" dt="2018-04-10T22:27:22.847" v="44" actId="478"/>
          <ac:spMkLst>
            <pc:docMk/>
            <pc:sldMk cId="3549621358" sldId="278"/>
            <ac:spMk id="7" creationId="{DAD2E4F2-141C-4546-A1DD-53FEE3FCFFA5}"/>
          </ac:spMkLst>
        </pc:spChg>
        <pc:picChg chg="del">
          <ac:chgData name="Ivan Vodovozov" userId="3c6c9cd6b6abc007" providerId="LiveId" clId="{4BE29276-A169-49A8-BB24-00DA7AB73AFE}" dt="2018-04-10T22:27:26.457" v="45" actId="478"/>
          <ac:picMkLst>
            <pc:docMk/>
            <pc:sldMk cId="3549621358" sldId="278"/>
            <ac:picMk id="6" creationId="{F11FB118-19C1-45A3-94AF-780B0C05D306}"/>
          </ac:picMkLst>
        </pc:picChg>
      </pc:sldChg>
      <pc:sldChg chg="delSp modSp">
        <pc:chgData name="Ivan Vodovozov" userId="3c6c9cd6b6abc007" providerId="LiveId" clId="{4BE29276-A169-49A8-BB24-00DA7AB73AFE}" dt="2018-04-10T22:29:01.669" v="79" actId="15"/>
        <pc:sldMkLst>
          <pc:docMk/>
          <pc:sldMk cId="2976393324" sldId="286"/>
        </pc:sldMkLst>
        <pc:spChg chg="mod">
          <ac:chgData name="Ivan Vodovozov" userId="3c6c9cd6b6abc007" providerId="LiveId" clId="{4BE29276-A169-49A8-BB24-00DA7AB73AFE}" dt="2018-04-10T22:29:01.669" v="79" actId="15"/>
          <ac:spMkLst>
            <pc:docMk/>
            <pc:sldMk cId="2976393324" sldId="286"/>
            <ac:spMk id="3" creationId="{DDADDA7A-64A0-734D-97AF-BBE8385DE706}"/>
          </ac:spMkLst>
        </pc:spChg>
        <pc:picChg chg="del">
          <ac:chgData name="Ivan Vodovozov" userId="3c6c9cd6b6abc007" providerId="LiveId" clId="{4BE29276-A169-49A8-BB24-00DA7AB73AFE}" dt="2018-04-10T22:28:32.164" v="65" actId="478"/>
          <ac:picMkLst>
            <pc:docMk/>
            <pc:sldMk cId="2976393324" sldId="286"/>
            <ac:picMk id="5" creationId="{A30D7F33-D827-4768-8570-C281CEA68D72}"/>
          </ac:picMkLst>
        </pc:picChg>
      </pc:sldChg>
      <pc:sldChg chg="delSp modSp">
        <pc:chgData name="Ivan Vodovozov" userId="3c6c9cd6b6abc007" providerId="LiveId" clId="{4BE29276-A169-49A8-BB24-00DA7AB73AFE}" dt="2018-04-10T22:56:58.150" v="85" actId="20577"/>
        <pc:sldMkLst>
          <pc:docMk/>
          <pc:sldMk cId="2130027285" sldId="289"/>
        </pc:sldMkLst>
        <pc:spChg chg="mod">
          <ac:chgData name="Ivan Vodovozov" userId="3c6c9cd6b6abc007" providerId="LiveId" clId="{4BE29276-A169-49A8-BB24-00DA7AB73AFE}" dt="2018-04-10T22:56:58.150" v="85" actId="20577"/>
          <ac:spMkLst>
            <pc:docMk/>
            <pc:sldMk cId="2130027285" sldId="289"/>
            <ac:spMk id="3" creationId="{DDADDA7A-64A0-734D-97AF-BBE8385DE706}"/>
          </ac:spMkLst>
        </pc:spChg>
        <pc:picChg chg="del">
          <ac:chgData name="Ivan Vodovozov" userId="3c6c9cd6b6abc007" providerId="LiveId" clId="{4BE29276-A169-49A8-BB24-00DA7AB73AFE}" dt="2018-04-10T22:28:16.550" v="59" actId="478"/>
          <ac:picMkLst>
            <pc:docMk/>
            <pc:sldMk cId="2130027285" sldId="289"/>
            <ac:picMk id="8" creationId="{9F7E8687-1425-42D1-B49E-2B276F2FBD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0EEB-FD38-B74A-ACB6-554269AE6A2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C4C3-F10F-D948-B09F-CBB9B11E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8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0EEB-FD38-B74A-ACB6-554269AE6A2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C4C3-F10F-D948-B09F-CBB9B11E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8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0EEB-FD38-B74A-ACB6-554269AE6A2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C4C3-F10F-D948-B09F-CBB9B11EC81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0772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0EEB-FD38-B74A-ACB6-554269AE6A2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C4C3-F10F-D948-B09F-CBB9B11E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60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0EEB-FD38-B74A-ACB6-554269AE6A2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C4C3-F10F-D948-B09F-CBB9B11EC81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138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0EEB-FD38-B74A-ACB6-554269AE6A2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C4C3-F10F-D948-B09F-CBB9B11E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57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0EEB-FD38-B74A-ACB6-554269AE6A2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C4C3-F10F-D948-B09F-CBB9B11E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93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0EEB-FD38-B74A-ACB6-554269AE6A2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C4C3-F10F-D948-B09F-CBB9B11E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9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0EEB-FD38-B74A-ACB6-554269AE6A2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C4C3-F10F-D948-B09F-CBB9B11E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0EEB-FD38-B74A-ACB6-554269AE6A2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C4C3-F10F-D948-B09F-CBB9B11E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0EEB-FD38-B74A-ACB6-554269AE6A2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C4C3-F10F-D948-B09F-CBB9B11E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9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0EEB-FD38-B74A-ACB6-554269AE6A2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C4C3-F10F-D948-B09F-CBB9B11E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1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0EEB-FD38-B74A-ACB6-554269AE6A2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C4C3-F10F-D948-B09F-CBB9B11E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8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0EEB-FD38-B74A-ACB6-554269AE6A2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C4C3-F10F-D948-B09F-CBB9B11E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3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0EEB-FD38-B74A-ACB6-554269AE6A2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C4C3-F10F-D948-B09F-CBB9B11E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9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0EEB-FD38-B74A-ACB6-554269AE6A2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C4C3-F10F-D948-B09F-CBB9B11E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7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D0EEB-FD38-B74A-ACB6-554269AE6A2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C4C4C3-F10F-D948-B09F-CBB9B11E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7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C336-BAE8-834E-BB3D-B0A28F8AC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178" y="1147235"/>
            <a:ext cx="9072562" cy="1646302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</a:rPr>
              <a:t>MOVIES DATA ANALYSIS</a:t>
            </a: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Summary of Findings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7F4E-322F-AB4B-93BC-4433A7672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2780" y="3379318"/>
            <a:ext cx="7766936" cy="3278657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Created By: </a:t>
            </a:r>
            <a:r>
              <a:rPr lang="en-US" sz="2800" b="1" dirty="0">
                <a:solidFill>
                  <a:schemeClr val="accent2"/>
                </a:solidFill>
              </a:rPr>
              <a:t>GREEN ANACONDA TEAM </a:t>
            </a:r>
          </a:p>
          <a:p>
            <a:endParaRPr lang="en-US" dirty="0"/>
          </a:p>
          <a:p>
            <a:r>
              <a:rPr lang="en-US" sz="2000" dirty="0">
                <a:solidFill>
                  <a:schemeClr val="tx1"/>
                </a:solidFill>
              </a:rPr>
              <a:t>Team Members: Austin </a:t>
            </a:r>
            <a:r>
              <a:rPr lang="en-US" sz="2000" dirty="0" err="1">
                <a:solidFill>
                  <a:schemeClr val="tx1"/>
                </a:solidFill>
              </a:rPr>
              <a:t>Kegarise</a:t>
            </a:r>
            <a:r>
              <a:rPr lang="en-US" sz="2000" dirty="0">
                <a:solidFill>
                  <a:schemeClr val="tx1"/>
                </a:solidFill>
              </a:rPr>
              <a:t>, Craig </a:t>
            </a:r>
            <a:r>
              <a:rPr lang="en-US" sz="2000" dirty="0" err="1">
                <a:solidFill>
                  <a:schemeClr val="tx1"/>
                </a:solidFill>
              </a:rPr>
              <a:t>Topham</a:t>
            </a:r>
            <a:r>
              <a:rPr lang="en-US" sz="2000" dirty="0">
                <a:solidFill>
                  <a:schemeClr val="tx1"/>
                </a:solidFill>
              </a:rPr>
              <a:t>,  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       </a:t>
            </a:r>
            <a:r>
              <a:rPr lang="en-US" sz="2000" dirty="0" err="1">
                <a:solidFill>
                  <a:schemeClr val="tx1"/>
                </a:solidFill>
              </a:rPr>
              <a:t>Temi</a:t>
            </a:r>
            <a:r>
              <a:rPr lang="en-US" sz="2000" dirty="0">
                <a:solidFill>
                  <a:schemeClr val="tx1"/>
                </a:solidFill>
              </a:rPr>
              <a:t> Jegede, Ivan </a:t>
            </a:r>
            <a:r>
              <a:rPr lang="en-US" sz="2000" dirty="0" err="1">
                <a:solidFill>
                  <a:schemeClr val="tx1"/>
                </a:solidFill>
              </a:rPr>
              <a:t>Vodovozov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Date: April 10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171574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B811-1D88-1546-8DCF-E76A596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0825"/>
            <a:ext cx="8596668" cy="89217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DDA7A-64A0-734D-97AF-BBE8385DE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43000"/>
            <a:ext cx="9456481" cy="5457825"/>
          </a:xfrm>
        </p:spPr>
        <p:txBody>
          <a:bodyPr>
            <a:normAutofit/>
          </a:bodyPr>
          <a:lstStyle/>
          <a:p>
            <a:r>
              <a:rPr lang="en-US" sz="2000" dirty="0"/>
              <a:t>It appears the number of movies released per year has increased historically. Can we support this hypothesis with data?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1800" dirty="0"/>
              <a:t>Between 1910 – 1980, the number of movies released were low (generally below 25 counts). Year 1980 – 2017 saw the highest increase in movie releases, going from 25 to </a:t>
            </a:r>
            <a:r>
              <a:rPr lang="en-US" sz="1800" dirty="0" err="1"/>
              <a:t>apprx</a:t>
            </a:r>
            <a:r>
              <a:rPr lang="en-US" sz="1800" dirty="0"/>
              <a:t>. 250 counts, with the sharpest rise occurring between 1990 – 2000.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662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B811-1D88-1546-8DCF-E76A596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4087"/>
            <a:ext cx="8596668" cy="79828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D2E4F2-141C-4546-A1DD-53FEE3FCFFA5}"/>
              </a:ext>
            </a:extLst>
          </p:cNvPr>
          <p:cNvSpPr txBox="1">
            <a:spLocks/>
          </p:cNvSpPr>
          <p:nvPr/>
        </p:nvSpPr>
        <p:spPr>
          <a:xfrm>
            <a:off x="677333" y="1143000"/>
            <a:ext cx="9456481" cy="545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lvl="1" indent="-28575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 defTabSz="4572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Do the amount of box office revenues represent the quality of movies, based on </a:t>
            </a:r>
            <a:r>
              <a:rPr lang="en-US" dirty="0" err="1"/>
              <a:t>avg</a:t>
            </a:r>
            <a:r>
              <a:rPr lang="en-US" dirty="0"/>
              <a:t> viewer votes?</a:t>
            </a:r>
          </a:p>
          <a:p>
            <a:endParaRPr lang="en-US" dirty="0"/>
          </a:p>
          <a:p>
            <a:pPr lvl="1"/>
            <a:r>
              <a:rPr lang="en-US" dirty="0"/>
              <a:t>The higher the box office revenues, less likely the movie is estimated low</a:t>
            </a:r>
          </a:p>
          <a:p>
            <a:pPr lvl="1"/>
            <a:r>
              <a:rPr lang="en-US" dirty="0"/>
              <a:t>On the other hand, the vote does not necessarily increase with increase of movie revenues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Revenue does not indicate the quality of a movie. Movies with low revenues are estimated as high as do the movies with high revenues. This is so for recent movies and movies released in the past.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B811-1D88-1546-8DCF-E76A596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4087"/>
            <a:ext cx="8596668" cy="79828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Findings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DDA7A-64A0-734D-97AF-BBE8385DE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50078"/>
            <a:ext cx="8862593" cy="36727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What effect does the amount of movies’ budget have on box office revenues and on </a:t>
            </a:r>
            <a:r>
              <a:rPr lang="en-US" sz="2000" dirty="0" err="1"/>
              <a:t>avg</a:t>
            </a:r>
            <a:r>
              <a:rPr lang="en-US" sz="2000" dirty="0"/>
              <a:t> viewer vote?</a:t>
            </a:r>
          </a:p>
          <a:p>
            <a:endParaRPr lang="en-US" sz="2000" dirty="0"/>
          </a:p>
          <a:p>
            <a:pPr lvl="1"/>
            <a:r>
              <a:rPr lang="en-US" sz="1800" dirty="0"/>
              <a:t>Film revenues do have considerable linear dependency on budgets, although the variance is high and thus budgets are not the only determining factor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Higher budget movies tends to narrow the vote range. Movies with lower budgets have votes varying significantly. This is observed especially for more recent movies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002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B811-1D88-1546-8DCF-E76A596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4087"/>
            <a:ext cx="8596668" cy="79828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Findings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DDA7A-64A0-734D-97AF-BBE8385DE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12371"/>
            <a:ext cx="8862593" cy="20890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How do starring actors’ popularity impact box office revenues and </a:t>
            </a:r>
            <a:r>
              <a:rPr lang="en-US" sz="2000" dirty="0" err="1"/>
              <a:t>avg</a:t>
            </a:r>
            <a:r>
              <a:rPr lang="en-US" sz="2000" dirty="0"/>
              <a:t> viewer vote?</a:t>
            </a:r>
          </a:p>
          <a:p>
            <a:endParaRPr lang="en-US" sz="2000" dirty="0"/>
          </a:p>
          <a:p>
            <a:pPr lvl="1"/>
            <a:r>
              <a:rPr lang="en-US" sz="1800" dirty="0"/>
              <a:t>The popularity of starring actors, the way it was defined for this research, is not a determining factor for average vote and box office revenues.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639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B811-1D88-1546-8DCF-E76A596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4087"/>
            <a:ext cx="8596668" cy="79828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DDA7A-64A0-734D-97AF-BBE8385DE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12370"/>
            <a:ext cx="9912407" cy="229643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dirty="0"/>
              <a:t>Certain actors have historically had great success right from their career onset. What does data result tell us about an actor’s career progression? (Ex: using Harrison Ford and Channing Tatum movies over a period of time)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Using sample actor (Harrison Ford), his rotten tomato score showed a declining critic scores from approx. 1972 – 2017. Contrarily, Channing Tatum’s score showed an increase in critic scores from 2005 – 2017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449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B811-1D88-1546-8DCF-E76A596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4087"/>
            <a:ext cx="8596668" cy="79828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DDA7A-64A0-734D-97AF-BBE8385DE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65230"/>
            <a:ext cx="8596668" cy="19504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Do movie plots generally have a positive, negative or neutral sentiments attributed to them? Ex: using Harrison Ford movies.</a:t>
            </a:r>
          </a:p>
          <a:p>
            <a:endParaRPr lang="en-US" sz="2000" dirty="0"/>
          </a:p>
          <a:p>
            <a:pPr lvl="1"/>
            <a:r>
              <a:rPr lang="en-US" sz="1800" dirty="0"/>
              <a:t>Using sample actor (Harrison Ford), his movie over the years have largely had a negative sentiments associated with the plots.</a:t>
            </a:r>
          </a:p>
          <a:p>
            <a:endParaRPr lang="en-US" sz="2000" dirty="0"/>
          </a:p>
          <a:p>
            <a:pPr lvl="1"/>
            <a:endParaRPr lang="en-US" sz="18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537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B811-1D88-1546-8DCF-E76A596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4087"/>
            <a:ext cx="8596668" cy="79828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DDA7A-64A0-734D-97AF-BBE8385DE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12371"/>
            <a:ext cx="8911509" cy="223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For specific actors, is there a trend for target audience? Using the graph of “% of Movies by Movie Rating”?</a:t>
            </a:r>
          </a:p>
          <a:p>
            <a:endParaRPr lang="en-US" sz="2000" dirty="0"/>
          </a:p>
          <a:p>
            <a:pPr lvl="1"/>
            <a:r>
              <a:rPr lang="en-US" sz="1800" dirty="0"/>
              <a:t>Close to 50% of movies released are rated PG-13, with additional 25% strictly restricted (rated R) – specifically for Harrison Ford.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29108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{CB13DEE6-B70C-8649-9647-048915B08DEC}tf10001060</Template>
  <TotalTime>1415</TotalTime>
  <Words>435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MOVIES DATA ANALYSIS Summary of Findings</vt:lpstr>
      <vt:lpstr>Findings</vt:lpstr>
      <vt:lpstr>Findings</vt:lpstr>
      <vt:lpstr>Findings</vt:lpstr>
      <vt:lpstr>Findings</vt:lpstr>
      <vt:lpstr>Findings</vt:lpstr>
      <vt:lpstr>Findings</vt:lpstr>
      <vt:lpstr>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Temitope Jegede</dc:creator>
  <cp:lastModifiedBy>Ivan Vodovozov</cp:lastModifiedBy>
  <cp:revision>112</cp:revision>
  <dcterms:created xsi:type="dcterms:W3CDTF">2018-04-05T23:49:28Z</dcterms:created>
  <dcterms:modified xsi:type="dcterms:W3CDTF">2018-04-14T16:04:38Z</dcterms:modified>
</cp:coreProperties>
</file>