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0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0"/>
    <a:srgbClr val="003635"/>
    <a:srgbClr val="FF0D97"/>
    <a:srgbClr val="0000CC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30T11:45:12.78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2" dt="2019-11-30T11:45:13.192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3175" y="1120876"/>
            <a:ext cx="8008376" cy="171081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3709218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5"/>
            <a:ext cx="8246070" cy="336263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872" y="406537"/>
            <a:ext cx="693788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186" y="1143000"/>
            <a:ext cx="6961240" cy="354549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126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30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0255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30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255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tiping.com/download.html" TargetMode="External"/><Relationship Id="rId2" Type="http://schemas.openxmlformats.org/officeDocument/2006/relationships/hyperlink" Target="https://fiber.google.com/myfiber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VEn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1688692"/>
            <a:ext cx="8067368" cy="1755053"/>
          </a:xfrm>
        </p:spPr>
        <p:txBody>
          <a:bodyPr>
            <a:normAutofit/>
          </a:bodyPr>
          <a:lstStyle/>
          <a:p>
            <a:r>
              <a:rPr lang="en-US" dirty="0"/>
              <a:t>RINSD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3760833"/>
            <a:ext cx="8096864" cy="730043"/>
          </a:xfrm>
        </p:spPr>
        <p:txBody>
          <a:bodyPr/>
          <a:lstStyle/>
          <a:p>
            <a:r>
              <a:rPr lang="en-US" dirty="0"/>
              <a:t>Monitor Your Connection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92E41-3F54-4393-932A-88AD7131BE0F}"/>
              </a:ext>
            </a:extLst>
          </p:cNvPr>
          <p:cNvSpPr txBox="1">
            <a:spLocks/>
          </p:cNvSpPr>
          <p:nvPr/>
        </p:nvSpPr>
        <p:spPr>
          <a:xfrm>
            <a:off x="3626659" y="138211"/>
            <a:ext cx="5700221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Toolbox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7D1D77-0A10-47FC-A994-7DE5808EF0C5}"/>
              </a:ext>
            </a:extLst>
          </p:cNvPr>
          <p:cNvSpPr txBox="1"/>
          <p:nvPr/>
        </p:nvSpPr>
        <p:spPr>
          <a:xfrm>
            <a:off x="1527916" y="1770248"/>
            <a:ext cx="2824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BeautifulSoup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Selenium WebDriver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Python/</a:t>
            </a:r>
            <a:r>
              <a:rPr lang="en-US" dirty="0" err="1"/>
              <a:t>Jupyter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9C6F5-D4E9-4A33-B3E6-132D1FD031F9}"/>
              </a:ext>
            </a:extLst>
          </p:cNvPr>
          <p:cNvSpPr txBox="1"/>
          <p:nvPr/>
        </p:nvSpPr>
        <p:spPr>
          <a:xfrm>
            <a:off x="4919332" y="1694587"/>
            <a:ext cx="2899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Jinja2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Achilles Shodan Wrapper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7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072444"/>
            <a:ext cx="8246070" cy="3706031"/>
          </a:xfrm>
        </p:spPr>
        <p:txBody>
          <a:bodyPr/>
          <a:lstStyle/>
          <a:p>
            <a:r>
              <a:rPr lang="en-US" dirty="0"/>
              <a:t>IoT Background</a:t>
            </a:r>
          </a:p>
          <a:p>
            <a:r>
              <a:rPr lang="en-US" dirty="0"/>
              <a:t>RINSD Features</a:t>
            </a:r>
          </a:p>
          <a:p>
            <a:pPr lvl="1"/>
            <a:r>
              <a:rPr lang="en-US" dirty="0"/>
              <a:t>Identify your IoTs</a:t>
            </a:r>
          </a:p>
          <a:p>
            <a:pPr lvl="1"/>
            <a:r>
              <a:rPr lang="en-US" dirty="0"/>
              <a:t>Catalog your connections</a:t>
            </a:r>
          </a:p>
          <a:p>
            <a:pPr lvl="1"/>
            <a:r>
              <a:rPr lang="en-US" dirty="0"/>
              <a:t>Use RINSD API to monitor your connection</a:t>
            </a:r>
          </a:p>
          <a:p>
            <a:pPr lvl="1"/>
            <a:r>
              <a:rPr lang="en-US" dirty="0"/>
              <a:t>Get latest vulnerabilities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9F4837-A3DC-4EF5-9ECF-A693863EFE40}"/>
              </a:ext>
            </a:extLst>
          </p:cNvPr>
          <p:cNvSpPr/>
          <p:nvPr/>
        </p:nvSpPr>
        <p:spPr>
          <a:xfrm>
            <a:off x="353896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1ED677-3D98-4F30-86FB-CBD0C9F1C48D}"/>
              </a:ext>
            </a:extLst>
          </p:cNvPr>
          <p:cNvSpPr/>
          <p:nvPr/>
        </p:nvSpPr>
        <p:spPr>
          <a:xfrm>
            <a:off x="495628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8C062C-6F4A-4B63-AA53-4CD365E3E465}"/>
              </a:ext>
            </a:extLst>
          </p:cNvPr>
          <p:cNvSpPr/>
          <p:nvPr/>
        </p:nvSpPr>
        <p:spPr>
          <a:xfrm>
            <a:off x="637360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551B3F-D4E0-4C88-AA07-0737FECDD47E}"/>
              </a:ext>
            </a:extLst>
          </p:cNvPr>
          <p:cNvSpPr/>
          <p:nvPr/>
        </p:nvSpPr>
        <p:spPr>
          <a:xfrm>
            <a:off x="779092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6D01C8-BC98-45AE-A207-34B44E2D243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76620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E4CC81-966D-4E73-883B-AF5AFDDAAC9F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18352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9A5732-F16D-4696-B355-BE40275AC0AE}"/>
              </a:ext>
            </a:extLst>
          </p:cNvPr>
          <p:cNvCxnSpPr>
            <a:endCxn id="10" idx="2"/>
          </p:cNvCxnSpPr>
          <p:nvPr/>
        </p:nvCxnSpPr>
        <p:spPr>
          <a:xfrm>
            <a:off x="760084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Identify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60" y="1128392"/>
            <a:ext cx="6961240" cy="3545497"/>
          </a:xfrm>
        </p:spPr>
        <p:txBody>
          <a:bodyPr/>
          <a:lstStyle/>
          <a:p>
            <a:r>
              <a:rPr lang="en-US" dirty="0"/>
              <a:t>Use a network monitoring platform or Routing ISP Interface</a:t>
            </a:r>
          </a:p>
          <a:p>
            <a:r>
              <a:rPr lang="en-US" sz="1800" b="1" dirty="0"/>
              <a:t>ISP</a:t>
            </a:r>
          </a:p>
          <a:p>
            <a:pPr lvl="1"/>
            <a:r>
              <a:rPr lang="en-US" sz="1800" dirty="0">
                <a:hlinkClick r:id="rId2"/>
              </a:rPr>
              <a:t>https://fiber.google.com/myfiber/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 err="1"/>
              <a:t>MultiPing</a:t>
            </a:r>
            <a:endParaRPr lang="en-US" sz="1800" b="1" dirty="0"/>
          </a:p>
          <a:p>
            <a:pPr lvl="1"/>
            <a:r>
              <a:rPr lang="en-US" sz="1800" dirty="0">
                <a:hlinkClick r:id="rId3"/>
              </a:rPr>
              <a:t>https://www.multiping.com/download.html</a:t>
            </a:r>
            <a:endParaRPr lang="en-US" sz="1800" dirty="0"/>
          </a:p>
          <a:p>
            <a:pPr lvl="1"/>
            <a:r>
              <a:rPr lang="en-US" sz="1800" dirty="0"/>
              <a:t>Click Download </a:t>
            </a:r>
            <a:r>
              <a:rPr lang="en-US" sz="1800" dirty="0" err="1"/>
              <a:t>MultiPing</a:t>
            </a:r>
            <a:endParaRPr lang="en-US" sz="1800" dirty="0"/>
          </a:p>
          <a:p>
            <a:pPr lvl="1"/>
            <a:r>
              <a:rPr lang="en-US" sz="1800" dirty="0"/>
              <a:t>Add Address range</a:t>
            </a:r>
          </a:p>
          <a:p>
            <a:pPr lvl="1"/>
            <a:endParaRPr lang="en-US" sz="1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BAD8D8-9004-4BA2-B2E7-09B5285B4A30}"/>
              </a:ext>
            </a:extLst>
          </p:cNvPr>
          <p:cNvSpPr/>
          <p:nvPr/>
        </p:nvSpPr>
        <p:spPr>
          <a:xfrm>
            <a:off x="3549124" y="4392693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F5B594-48BF-4DBE-8A89-C8223A9A454A}"/>
              </a:ext>
            </a:extLst>
          </p:cNvPr>
          <p:cNvSpPr/>
          <p:nvPr/>
        </p:nvSpPr>
        <p:spPr>
          <a:xfrm>
            <a:off x="4966444" y="4392693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20E8C8-9D03-4831-A885-3F6FD6D45D3F}"/>
              </a:ext>
            </a:extLst>
          </p:cNvPr>
          <p:cNvSpPr/>
          <p:nvPr/>
        </p:nvSpPr>
        <p:spPr>
          <a:xfrm>
            <a:off x="6383764" y="4392693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1113A1-3BAA-4F6F-9B11-E023297C89BB}"/>
              </a:ext>
            </a:extLst>
          </p:cNvPr>
          <p:cNvSpPr/>
          <p:nvPr/>
        </p:nvSpPr>
        <p:spPr>
          <a:xfrm>
            <a:off x="7801084" y="4392693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468915-578F-4578-B42C-99B1A06126A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4776362" y="4736963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F78E4-18F2-4755-B915-C7CDCE97933A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6193682" y="4736963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51814A-661C-42B6-BFCC-D94508907E53}"/>
              </a:ext>
            </a:extLst>
          </p:cNvPr>
          <p:cNvCxnSpPr>
            <a:endCxn id="20" idx="2"/>
          </p:cNvCxnSpPr>
          <p:nvPr/>
        </p:nvCxnSpPr>
        <p:spPr>
          <a:xfrm>
            <a:off x="7611002" y="4736963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60" y="1341120"/>
            <a:ext cx="6961240" cy="3545497"/>
          </a:xfrm>
        </p:spPr>
        <p:txBody>
          <a:bodyPr/>
          <a:lstStyle/>
          <a:p>
            <a:r>
              <a:rPr lang="en-US" dirty="0"/>
              <a:t>Review Connections</a:t>
            </a:r>
          </a:p>
          <a:p>
            <a:pPr lvl="1"/>
            <a:r>
              <a:rPr lang="en-US" sz="1600" dirty="0"/>
              <a:t>Count IoT devices used</a:t>
            </a:r>
          </a:p>
          <a:p>
            <a:pPr lvl="1"/>
            <a:r>
              <a:rPr lang="en-US" sz="1600" dirty="0"/>
              <a:t>Compare count </a:t>
            </a:r>
          </a:p>
          <a:p>
            <a:pPr lvl="1"/>
            <a:r>
              <a:rPr lang="en-US" sz="1600" dirty="0"/>
              <a:t>Identify gaps</a:t>
            </a:r>
          </a:p>
          <a:p>
            <a:pPr lvl="1"/>
            <a:r>
              <a:rPr lang="en-US" sz="1600" dirty="0"/>
              <a:t>Manually add additional IoT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4E900-2AB2-4418-88A7-60C4D4E5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504" y="1605411"/>
            <a:ext cx="2222069" cy="2718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BAC467-4BEF-4F61-A378-6F21766A4C27}"/>
              </a:ext>
            </a:extLst>
          </p:cNvPr>
          <p:cNvSpPr txBox="1"/>
          <p:nvPr/>
        </p:nvSpPr>
        <p:spPr>
          <a:xfrm>
            <a:off x="5977038" y="3273198"/>
            <a:ext cx="2259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Device Name: Device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Device Name: Device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Device Name: Device Version</a:t>
            </a:r>
          </a:p>
          <a:p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7BAA70-D2FE-4176-BD9D-FFEC64CA4116}"/>
              </a:ext>
            </a:extLst>
          </p:cNvPr>
          <p:cNvSpPr/>
          <p:nvPr/>
        </p:nvSpPr>
        <p:spPr>
          <a:xfrm>
            <a:off x="3510280" y="4347558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324618-6F6E-4E5D-BF47-8D949E728D6C}"/>
              </a:ext>
            </a:extLst>
          </p:cNvPr>
          <p:cNvSpPr/>
          <p:nvPr/>
        </p:nvSpPr>
        <p:spPr>
          <a:xfrm>
            <a:off x="492760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63B0E8-C764-41B7-AA2A-9EFD9614B3F3}"/>
              </a:ext>
            </a:extLst>
          </p:cNvPr>
          <p:cNvSpPr/>
          <p:nvPr/>
        </p:nvSpPr>
        <p:spPr>
          <a:xfrm>
            <a:off x="634492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A28A68-532A-4ED8-8901-33451C25E3C2}"/>
              </a:ext>
            </a:extLst>
          </p:cNvPr>
          <p:cNvSpPr/>
          <p:nvPr/>
        </p:nvSpPr>
        <p:spPr>
          <a:xfrm>
            <a:off x="776224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EF841-AC20-4AF0-9FFD-BE92D5AB5276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473751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47FA6A-6474-46D1-919A-BA71C868D12D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615483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C770C2-62BA-432F-9D31-5163AAADD93A}"/>
              </a:ext>
            </a:extLst>
          </p:cNvPr>
          <p:cNvCxnSpPr>
            <a:endCxn id="12" idx="2"/>
          </p:cNvCxnSpPr>
          <p:nvPr/>
        </p:nvCxnSpPr>
        <p:spPr>
          <a:xfrm>
            <a:off x="757215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3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6872" y="1117257"/>
            <a:ext cx="6961240" cy="3545497"/>
          </a:xfrm>
        </p:spPr>
        <p:txBody>
          <a:bodyPr/>
          <a:lstStyle/>
          <a:p>
            <a:r>
              <a:rPr lang="en-US" dirty="0"/>
              <a:t>Identify IP device mapping</a:t>
            </a:r>
          </a:p>
          <a:p>
            <a:pPr lvl="1"/>
            <a:r>
              <a:rPr lang="en-US" sz="1800" dirty="0"/>
              <a:t>Identify connection points</a:t>
            </a:r>
          </a:p>
          <a:p>
            <a:pPr lvl="1"/>
            <a:r>
              <a:rPr lang="en-US" sz="1800" dirty="0"/>
              <a:t>Disconnect / Reconnect  </a:t>
            </a:r>
          </a:p>
          <a:p>
            <a:pPr lvl="1"/>
            <a:r>
              <a:rPr lang="en-US" sz="1800" dirty="0"/>
              <a:t> Assess physical IoT device</a:t>
            </a:r>
          </a:p>
          <a:p>
            <a:pPr lvl="1"/>
            <a:r>
              <a:rPr lang="en-US" sz="1800" dirty="0"/>
              <a:t>Update and visit manufacture site</a:t>
            </a:r>
          </a:p>
          <a:p>
            <a:pPr lvl="1"/>
            <a:r>
              <a:rPr lang="en-US" sz="1800" dirty="0"/>
              <a:t>Rename device with version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B24A2-7750-40F7-8D1A-9F32E1BA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26" y="114504"/>
            <a:ext cx="2410820" cy="38859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3A440ED-2D92-4560-93F5-D82760E00596}"/>
              </a:ext>
            </a:extLst>
          </p:cNvPr>
          <p:cNvSpPr/>
          <p:nvPr/>
        </p:nvSpPr>
        <p:spPr>
          <a:xfrm>
            <a:off x="3510280" y="4347558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EA8CDC-279B-4121-94DA-AF5C793F6DEC}"/>
              </a:ext>
            </a:extLst>
          </p:cNvPr>
          <p:cNvSpPr/>
          <p:nvPr/>
        </p:nvSpPr>
        <p:spPr>
          <a:xfrm>
            <a:off x="492760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E8D240-36BA-499E-BBA4-7895B54E79A1}"/>
              </a:ext>
            </a:extLst>
          </p:cNvPr>
          <p:cNvSpPr/>
          <p:nvPr/>
        </p:nvSpPr>
        <p:spPr>
          <a:xfrm>
            <a:off x="634492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9F53BE-45BA-4675-8250-1E94AD1F893C}"/>
              </a:ext>
            </a:extLst>
          </p:cNvPr>
          <p:cNvSpPr/>
          <p:nvPr/>
        </p:nvSpPr>
        <p:spPr>
          <a:xfrm>
            <a:off x="776224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100C56-A82E-4D3F-B4A2-05AC44C0FE9D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73751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7E6B1-E90E-4A63-965E-E7F613BB7992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615483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F465D-3830-4F5A-AC96-D19CE75CFC78}"/>
              </a:ext>
            </a:extLst>
          </p:cNvPr>
          <p:cNvCxnSpPr>
            <a:endCxn id="9" idx="2"/>
          </p:cNvCxnSpPr>
          <p:nvPr/>
        </p:nvCxnSpPr>
        <p:spPr>
          <a:xfrm>
            <a:off x="757215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93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Add IP, Name and Version to  RINSD catalog.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A989C-6D2A-4408-9127-D435EBA6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12" y="1524857"/>
            <a:ext cx="5056266" cy="282270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61D801-5E87-476E-AFCB-9AC95FFDCD4B}"/>
              </a:ext>
            </a:extLst>
          </p:cNvPr>
          <p:cNvCxnSpPr>
            <a:cxnSpLocks/>
          </p:cNvCxnSpPr>
          <p:nvPr/>
        </p:nvCxnSpPr>
        <p:spPr>
          <a:xfrm>
            <a:off x="6522720" y="2948133"/>
            <a:ext cx="5181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EF9B8F-5DCC-4484-8EA9-B242E59E7A7F}"/>
              </a:ext>
            </a:extLst>
          </p:cNvPr>
          <p:cNvCxnSpPr>
            <a:cxnSpLocks/>
          </p:cNvCxnSpPr>
          <p:nvPr/>
        </p:nvCxnSpPr>
        <p:spPr>
          <a:xfrm>
            <a:off x="6509385" y="2928276"/>
            <a:ext cx="5181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D9D269-E2FB-43E5-BDE7-A63A5081DF9C}"/>
              </a:ext>
            </a:extLst>
          </p:cNvPr>
          <p:cNvCxnSpPr>
            <a:cxnSpLocks/>
          </p:cNvCxnSpPr>
          <p:nvPr/>
        </p:nvCxnSpPr>
        <p:spPr>
          <a:xfrm>
            <a:off x="6509385" y="2958756"/>
            <a:ext cx="5181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AAE35A-B409-4CCE-B80C-472173551BE9}"/>
              </a:ext>
            </a:extLst>
          </p:cNvPr>
          <p:cNvCxnSpPr>
            <a:cxnSpLocks/>
          </p:cNvCxnSpPr>
          <p:nvPr/>
        </p:nvCxnSpPr>
        <p:spPr>
          <a:xfrm>
            <a:off x="6265545" y="3066016"/>
            <a:ext cx="5181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A5AC0E4-655A-4426-9F13-DE6B7A7BF6CF}"/>
              </a:ext>
            </a:extLst>
          </p:cNvPr>
          <p:cNvSpPr/>
          <p:nvPr/>
        </p:nvSpPr>
        <p:spPr>
          <a:xfrm>
            <a:off x="6568013" y="2377477"/>
            <a:ext cx="1370963" cy="590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11.1111.11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F2880A-2469-4183-AC62-0BEE63E8C372}"/>
              </a:ext>
            </a:extLst>
          </p:cNvPr>
          <p:cNvSpPr txBox="1"/>
          <p:nvPr/>
        </p:nvSpPr>
        <p:spPr>
          <a:xfrm>
            <a:off x="5358765" y="288669"/>
            <a:ext cx="363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</a:t>
            </a:r>
          </a:p>
          <a:p>
            <a:r>
              <a:rPr lang="en-US" sz="1200" dirty="0"/>
              <a:t>IP addresses are made up of binary values and drive the routing of all data over the Internet. IPv4 addresses are 32 bits long, and </a:t>
            </a:r>
            <a:r>
              <a:rPr lang="en-US" sz="1200" b="1" dirty="0"/>
              <a:t>IPv6</a:t>
            </a:r>
            <a:r>
              <a:rPr lang="en-US" sz="1200" dirty="0"/>
              <a:t> addresses 128 bits long.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673A4EF-8D16-405D-A0CF-42B6A6EA72C5}"/>
              </a:ext>
            </a:extLst>
          </p:cNvPr>
          <p:cNvSpPr/>
          <p:nvPr/>
        </p:nvSpPr>
        <p:spPr>
          <a:xfrm>
            <a:off x="3510280" y="4347558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90CFEE-F5C3-4B44-9C2B-71140BF67B1D}"/>
              </a:ext>
            </a:extLst>
          </p:cNvPr>
          <p:cNvSpPr/>
          <p:nvPr/>
        </p:nvSpPr>
        <p:spPr>
          <a:xfrm>
            <a:off x="492760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944F82-CB5A-4386-8A8C-B97F5CB75803}"/>
              </a:ext>
            </a:extLst>
          </p:cNvPr>
          <p:cNvSpPr/>
          <p:nvPr/>
        </p:nvSpPr>
        <p:spPr>
          <a:xfrm>
            <a:off x="634492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33CD7C-307D-4AB5-971E-C1C0E3C7021D}"/>
              </a:ext>
            </a:extLst>
          </p:cNvPr>
          <p:cNvSpPr/>
          <p:nvPr/>
        </p:nvSpPr>
        <p:spPr>
          <a:xfrm>
            <a:off x="776224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AE2A0E-8F58-455A-A9BA-71BAEDA2330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473751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B63399-C495-47FC-9D9B-FF1ECEEE90E9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615483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B7DE48-06D4-4175-B26C-213F96411633}"/>
              </a:ext>
            </a:extLst>
          </p:cNvPr>
          <p:cNvCxnSpPr>
            <a:endCxn id="32" idx="2"/>
          </p:cNvCxnSpPr>
          <p:nvPr/>
        </p:nvCxnSpPr>
        <p:spPr>
          <a:xfrm>
            <a:off x="757215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0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Catalog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10984" y="1094740"/>
            <a:ext cx="3582496" cy="1638300"/>
          </a:xfrm>
        </p:spPr>
        <p:txBody>
          <a:bodyPr/>
          <a:lstStyle/>
          <a:p>
            <a:r>
              <a:rPr lang="en-US" dirty="0"/>
              <a:t>Catalog your identified devices by filling out the table information in the catalog.html file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65A7CC-512D-49C0-AA3F-550B5D6E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7" y="1210310"/>
            <a:ext cx="5103797" cy="3605209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20FCB0-9705-42B6-9C63-73FB84C61220}"/>
              </a:ext>
            </a:extLst>
          </p:cNvPr>
          <p:cNvSpPr/>
          <p:nvPr/>
        </p:nvSpPr>
        <p:spPr>
          <a:xfrm>
            <a:off x="107187" y="1210310"/>
            <a:ext cx="4847416" cy="1048990"/>
          </a:xfrm>
          <a:prstGeom prst="roundRect">
            <a:avLst/>
          </a:prstGeom>
          <a:solidFill>
            <a:srgbClr val="FFFF00">
              <a:alpha val="1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83FE86-D286-464F-B02C-88B1EF2DDF09}"/>
              </a:ext>
            </a:extLst>
          </p:cNvPr>
          <p:cNvSpPr/>
          <p:nvPr/>
        </p:nvSpPr>
        <p:spPr>
          <a:xfrm>
            <a:off x="353896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D495F5-477E-4658-8569-9F969A50978E}"/>
              </a:ext>
            </a:extLst>
          </p:cNvPr>
          <p:cNvSpPr/>
          <p:nvPr/>
        </p:nvSpPr>
        <p:spPr>
          <a:xfrm>
            <a:off x="4956284" y="4352544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7D5C13-4CE1-4542-912E-92BE24D56BE7}"/>
              </a:ext>
            </a:extLst>
          </p:cNvPr>
          <p:cNvSpPr/>
          <p:nvPr/>
        </p:nvSpPr>
        <p:spPr>
          <a:xfrm>
            <a:off x="637360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34972D-F5FF-4F33-B136-C84F20859CAC}"/>
              </a:ext>
            </a:extLst>
          </p:cNvPr>
          <p:cNvSpPr/>
          <p:nvPr/>
        </p:nvSpPr>
        <p:spPr>
          <a:xfrm>
            <a:off x="779092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709EDD-FA7B-4E09-87FD-A3AF21E0839A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476620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3BC3C4-5903-43AE-8910-4D0FF971898D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618352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F1E275-8894-4CD2-ADF8-14EC31CBA882}"/>
              </a:ext>
            </a:extLst>
          </p:cNvPr>
          <p:cNvCxnSpPr>
            <a:endCxn id="19" idx="2"/>
          </p:cNvCxnSpPr>
          <p:nvPr/>
        </p:nvCxnSpPr>
        <p:spPr>
          <a:xfrm>
            <a:off x="760084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92E41-3F54-4393-932A-88AD7131BE0F}"/>
              </a:ext>
            </a:extLst>
          </p:cNvPr>
          <p:cNvSpPr txBox="1">
            <a:spLocks/>
          </p:cNvSpPr>
          <p:nvPr/>
        </p:nvSpPr>
        <p:spPr>
          <a:xfrm>
            <a:off x="3626659" y="138211"/>
            <a:ext cx="5700221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RINSD API Monitoring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284983-85FE-4216-B82E-FFEFA763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5" y="1250699"/>
            <a:ext cx="2357693" cy="3892801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DAA05C8-7F76-4AB0-8EE6-2C8C2991DDCD}"/>
              </a:ext>
            </a:extLst>
          </p:cNvPr>
          <p:cNvSpPr/>
          <p:nvPr/>
        </p:nvSpPr>
        <p:spPr>
          <a:xfrm>
            <a:off x="353896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1693DE-2FFD-4611-9CF1-B28E5F4F1E03}"/>
              </a:ext>
            </a:extLst>
          </p:cNvPr>
          <p:cNvSpPr/>
          <p:nvPr/>
        </p:nvSpPr>
        <p:spPr>
          <a:xfrm>
            <a:off x="495628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5CB5C9-4A15-4FB0-B141-DFD701DB3147}"/>
              </a:ext>
            </a:extLst>
          </p:cNvPr>
          <p:cNvSpPr/>
          <p:nvPr/>
        </p:nvSpPr>
        <p:spPr>
          <a:xfrm>
            <a:off x="6373604" y="4352544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5C798B-129F-487D-BE91-A38715ADBECF}"/>
              </a:ext>
            </a:extLst>
          </p:cNvPr>
          <p:cNvSpPr/>
          <p:nvPr/>
        </p:nvSpPr>
        <p:spPr>
          <a:xfrm>
            <a:off x="779092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243B5-3C03-401E-98C1-7E9A07A9973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76620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A4151B-66F4-4844-817C-CC79A584483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18352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75F586-EA4B-4A7F-96E1-2B5F72918EFB}"/>
              </a:ext>
            </a:extLst>
          </p:cNvPr>
          <p:cNvCxnSpPr>
            <a:endCxn id="8" idx="2"/>
          </p:cNvCxnSpPr>
          <p:nvPr/>
        </p:nvCxnSpPr>
        <p:spPr>
          <a:xfrm>
            <a:off x="760084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A2E6B7A-DD4A-45B4-AD5D-DE9417E21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990" y="3014682"/>
            <a:ext cx="2257425" cy="90487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D1D77-0A10-47FC-A994-7DE5808EF0C5}"/>
              </a:ext>
            </a:extLst>
          </p:cNvPr>
          <p:cNvSpPr txBox="1"/>
          <p:nvPr/>
        </p:nvSpPr>
        <p:spPr>
          <a:xfrm>
            <a:off x="2915920" y="1381760"/>
            <a:ext cx="5700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IP check button on the RINSD landing page will take your IP addresses and search through Shodan for any vulnerable device exposures. In addition if you are searching for a database or device you may discover a list of CVE (Common Vulnerability and Exposure)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92E41-3F54-4393-932A-88AD7131BE0F}"/>
              </a:ext>
            </a:extLst>
          </p:cNvPr>
          <p:cNvSpPr txBox="1">
            <a:spLocks/>
          </p:cNvSpPr>
          <p:nvPr/>
        </p:nvSpPr>
        <p:spPr>
          <a:xfrm>
            <a:off x="3626659" y="138211"/>
            <a:ext cx="5700221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Twitter Update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AA05C8-7F76-4AB0-8EE6-2C8C2991DDCD}"/>
              </a:ext>
            </a:extLst>
          </p:cNvPr>
          <p:cNvSpPr/>
          <p:nvPr/>
        </p:nvSpPr>
        <p:spPr>
          <a:xfrm>
            <a:off x="353896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1693DE-2FFD-4611-9CF1-B28E5F4F1E03}"/>
              </a:ext>
            </a:extLst>
          </p:cNvPr>
          <p:cNvSpPr/>
          <p:nvPr/>
        </p:nvSpPr>
        <p:spPr>
          <a:xfrm>
            <a:off x="495628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5CB5C9-4A15-4FB0-B141-DFD701DB3147}"/>
              </a:ext>
            </a:extLst>
          </p:cNvPr>
          <p:cNvSpPr/>
          <p:nvPr/>
        </p:nvSpPr>
        <p:spPr>
          <a:xfrm>
            <a:off x="637360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5C798B-129F-487D-BE91-A38715ADBECF}"/>
              </a:ext>
            </a:extLst>
          </p:cNvPr>
          <p:cNvSpPr/>
          <p:nvPr/>
        </p:nvSpPr>
        <p:spPr>
          <a:xfrm>
            <a:off x="7790924" y="4352544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243B5-3C03-401E-98C1-7E9A07A9973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76620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A4151B-66F4-4844-817C-CC79A584483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18352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75F586-EA4B-4A7F-96E1-2B5F72918EFB}"/>
              </a:ext>
            </a:extLst>
          </p:cNvPr>
          <p:cNvCxnSpPr>
            <a:endCxn id="8" idx="2"/>
          </p:cNvCxnSpPr>
          <p:nvPr/>
        </p:nvCxnSpPr>
        <p:spPr>
          <a:xfrm>
            <a:off x="760084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7D1D77-0A10-47FC-A994-7DE5808EF0C5}"/>
              </a:ext>
            </a:extLst>
          </p:cNvPr>
          <p:cNvSpPr txBox="1"/>
          <p:nvPr/>
        </p:nvSpPr>
        <p:spPr>
          <a:xfrm>
            <a:off x="3067590" y="1033057"/>
            <a:ext cx="5700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CVE checker will visit </a:t>
            </a:r>
            <a:r>
              <a:rPr lang="en-US" dirty="0">
                <a:hlinkClick r:id="rId3"/>
              </a:rPr>
              <a:t>https://twitter.com/CVEnew</a:t>
            </a:r>
            <a:r>
              <a:rPr lang="en-US" dirty="0"/>
              <a:t>, take the latest tweet store it in MongoDB and place it on the landing page of RINSD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E21AE-1A7C-4F02-B665-8F402E5B4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522" y="2536241"/>
            <a:ext cx="1914525" cy="942975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08EB60-D0DC-404C-99EC-B86E936A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30" y="1956387"/>
            <a:ext cx="5416098" cy="2396157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48613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On-screen Show (16:9)</PresentationFormat>
  <Paragraphs>92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RINSD</vt:lpstr>
      <vt:lpstr>Index</vt:lpstr>
      <vt:lpstr>Identify</vt:lpstr>
      <vt:lpstr>Identify</vt:lpstr>
      <vt:lpstr>Identify</vt:lpstr>
      <vt:lpstr>Identify</vt:lpstr>
      <vt:lpstr>Catalog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2019-11-30T20:24:03Z</dcterms:modified>
</cp:coreProperties>
</file>