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sldIdLst>
    <p:sldId id="260" r:id="rId5"/>
    <p:sldId id="261" r:id="rId6"/>
    <p:sldId id="262" r:id="rId7"/>
    <p:sldId id="265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8" autoAdjust="0"/>
  </p:normalViewPr>
  <p:slideViewPr>
    <p:cSldViewPr snapToGrid="0">
      <p:cViewPr varScale="1">
        <p:scale>
          <a:sx n="118" d="100"/>
          <a:sy n="118" d="100"/>
        </p:scale>
        <p:origin x="1738" y="10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D40B8-3297-40FA-960C-5CB32A01416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656-2C6F-482D-A839-B7B8BE23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8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55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57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1172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5161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3173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19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7538c9bee_1_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357538c9bee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28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9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9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9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7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t="80000"/>
          <a:stretch/>
        </p:blipFill>
        <p:spPr>
          <a:xfrm>
            <a:off x="120650" y="153317"/>
            <a:ext cx="3131127" cy="108802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46364" y="2864993"/>
            <a:ext cx="717665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Производственная практика</a:t>
            </a:r>
            <a:endParaRPr sz="4000" b="1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7170" y="509116"/>
            <a:ext cx="6068581" cy="636423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520700" y="4296063"/>
            <a:ext cx="5514109" cy="457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51427" y="4573935"/>
            <a:ext cx="5514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Выполнил студент группы ПИ21-3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Балашкин Андрей Михайлович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Руководитель к.т.н., доцент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Хасанов Ильнур Ильдарович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120650" y="1272044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Факультет информационных технологий и анализа больших данных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Кафедра информационных технологий</a:t>
            </a:r>
            <a:endParaRPr sz="14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6918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484909"/>
            <a:ext cx="5389418" cy="554182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t="23839" b="55756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349150" y="561900"/>
            <a:ext cx="37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Место прохождения</a:t>
            </a:r>
            <a:endParaRPr sz="2000" dirty="0"/>
          </a:p>
        </p:txBody>
      </p:sp>
      <p:sp>
        <p:nvSpPr>
          <p:cNvPr id="103" name="Google Shape;103;p14"/>
          <p:cNvSpPr txBox="1"/>
          <p:nvPr/>
        </p:nvSpPr>
        <p:spPr>
          <a:xfrm>
            <a:off x="578498" y="1504613"/>
            <a:ext cx="798700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Учебная практика пройдена в организации «Финансовый университет Бизнес-инкубатор». Это структурное подразделение Факультета «Высшая школа управления» ФГОБУ ВО «Финансовый университет при Правительстве Российской Федерации»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l="-1" t="1" r="319" b="168"/>
          <a:stretch/>
        </p:blipFill>
        <p:spPr>
          <a:xfrm>
            <a:off x="6391885" y="3968870"/>
            <a:ext cx="2752115" cy="288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10" name="Google Shape;103;p14"/>
          <p:cNvSpPr txBox="1"/>
          <p:nvPr/>
        </p:nvSpPr>
        <p:spPr>
          <a:xfrm>
            <a:off x="2375168" y="3803719"/>
            <a:ext cx="60285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Одна из целей организации – формирование и развитие предпринимательского потенциала обучающихся Финансового университета</a:t>
            </a:r>
            <a:endParaRPr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484909"/>
            <a:ext cx="5389418" cy="554182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t="23839" b="55756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349150" y="561900"/>
            <a:ext cx="37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lt1"/>
                </a:solidFill>
                <a:latin typeface="Book Antiqua"/>
                <a:sym typeface="Book Antiqua"/>
              </a:rPr>
              <a:t>Задачи</a:t>
            </a:r>
            <a:endParaRPr sz="2000" dirty="0"/>
          </a:p>
        </p:txBody>
      </p:sp>
      <p:sp>
        <p:nvSpPr>
          <p:cNvPr id="103" name="Google Shape;103;p14"/>
          <p:cNvSpPr txBox="1"/>
          <p:nvPr/>
        </p:nvSpPr>
        <p:spPr>
          <a:xfrm>
            <a:off x="770700" y="1997156"/>
            <a:ext cx="76026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Сделать обобщенную характеристику деятельности организации, ее структуру (управленческую и организационную)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 smtClean="0">
                <a:latin typeface="Book Antiqua" panose="02040602050305030304" pitchFamily="18" charset="0"/>
              </a:rPr>
              <a:t>Сбор и обработка информации по: основным задачам организации; по организации совместной работы над проектами в части разработки веб-приложения.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Приступить к реализации модели и к разработке веб-приложения</a:t>
            </a:r>
            <a:endParaRPr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l="-1" t="1" r="319" b="168"/>
          <a:stretch/>
        </p:blipFill>
        <p:spPr>
          <a:xfrm>
            <a:off x="6391885" y="3968870"/>
            <a:ext cx="2752115" cy="288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6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484909"/>
            <a:ext cx="5389418" cy="554182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t="23839" b="55756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349150" y="561900"/>
            <a:ext cx="37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lt1"/>
                </a:solidFill>
                <a:latin typeface="Book Antiqua"/>
                <a:sym typeface="Book Antiqua"/>
              </a:rPr>
              <a:t>Результат: Отвечай</a:t>
            </a:r>
            <a:endParaRPr sz="2000" dirty="0"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l="-1" t="1" r="319" b="168"/>
          <a:stretch/>
        </p:blipFill>
        <p:spPr>
          <a:xfrm>
            <a:off x="6391885" y="3968870"/>
            <a:ext cx="2752115" cy="288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40" y="1568133"/>
            <a:ext cx="8582320" cy="4259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20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484909"/>
            <a:ext cx="5389418" cy="554182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t="23839" b="55756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349150" y="561900"/>
            <a:ext cx="37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lt1"/>
                </a:solidFill>
                <a:latin typeface="Book Antiqua"/>
                <a:sym typeface="Book Antiqua"/>
              </a:rPr>
              <a:t>ФИНСОЦТЕХ</a:t>
            </a:r>
            <a:endParaRPr sz="2000" dirty="0"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l="-1" t="1" r="319" b="168"/>
          <a:stretch/>
        </p:blipFill>
        <p:spPr>
          <a:xfrm>
            <a:off x="6391885" y="3968870"/>
            <a:ext cx="2752115" cy="288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05024" y="125846"/>
            <a:ext cx="5133950" cy="7327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96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484909"/>
            <a:ext cx="5389418" cy="554182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t="23839" b="55756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349150" y="561900"/>
            <a:ext cx="37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Выводы</a:t>
            </a:r>
            <a:endParaRPr sz="2000" dirty="0"/>
          </a:p>
        </p:txBody>
      </p:sp>
      <p:sp>
        <p:nvSpPr>
          <p:cNvPr id="103" name="Google Shape;103;p14"/>
          <p:cNvSpPr txBox="1"/>
          <p:nvPr/>
        </p:nvSpPr>
        <p:spPr>
          <a:xfrm>
            <a:off x="345440" y="1504613"/>
            <a:ext cx="845312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Пройден инструктаж по охране труда, технике безопа</a:t>
            </a:r>
            <a:r>
              <a:rPr lang="ru-RU" sz="2400" dirty="0" smtClean="0">
                <a:latin typeface="Book Antiqua" panose="02040602050305030304" pitchFamily="18" charset="0"/>
              </a:rPr>
              <a:t>с</a:t>
            </a:r>
            <a:r>
              <a:rPr lang="ru-RU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ности, правилам внутреннего трудового распорядка; нормативному обеспечению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 Antiqua" panose="02040602050305030304" pitchFamily="18" charset="0"/>
              </a:rPr>
              <a:t>Проведено изучение сайта организации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 Antiqua" panose="02040602050305030304" pitchFamily="18" charset="0"/>
              </a:rPr>
              <a:t>Спроектировано и разработано решение «Отвечай»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 Antiqua" panose="02040602050305030304" pitchFamily="18" charset="0"/>
              </a:rPr>
              <a:t>Проведено тестирование по производительности и интеграции</a:t>
            </a:r>
            <a:r>
              <a:rPr lang="ru-RU" sz="2400" dirty="0">
                <a:latin typeface="Book Antiqua" panose="02040602050305030304" pitchFamily="18" charset="0"/>
              </a:rPr>
              <a:t> </a:t>
            </a:r>
            <a:r>
              <a:rPr lang="ru-RU" sz="2400" dirty="0" smtClean="0">
                <a:latin typeface="Book Antiqua" panose="02040602050305030304" pitchFamily="18" charset="0"/>
              </a:rPr>
              <a:t>чат-бота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 Antiqua" panose="02040602050305030304" pitchFamily="18" charset="0"/>
              </a:rPr>
              <a:t>Изучены процессы и инструменты организации совместной работы над проектами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 Antiqua" panose="02040602050305030304" pitchFamily="18" charset="0"/>
              </a:rPr>
              <a:t>Разработано решение для организации совместной работы над проектами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 Antiqua" panose="02040602050305030304" pitchFamily="18" charset="0"/>
              </a:rPr>
              <a:t>Подготовка отчетных документов</a:t>
            </a: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l="-1" t="1" r="319" b="168"/>
          <a:stretch/>
        </p:blipFill>
        <p:spPr>
          <a:xfrm>
            <a:off x="6391885" y="3968870"/>
            <a:ext cx="2752115" cy="288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53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6"/>
          <p:cNvPicPr preferRelativeResize="0"/>
          <p:nvPr/>
        </p:nvPicPr>
        <p:blipFill rotWithShape="1">
          <a:blip r:embed="rId3">
            <a:alphaModFix/>
          </a:blip>
          <a:srcRect t="80000"/>
          <a:stretch/>
        </p:blipFill>
        <p:spPr>
          <a:xfrm>
            <a:off x="120650" y="153317"/>
            <a:ext cx="3131126" cy="108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7170" y="509116"/>
            <a:ext cx="6068581" cy="636423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451427" y="4573935"/>
            <a:ext cx="5514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Выполнил студент группы ПИ21-3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Балашкин Андрей Михайлович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Руководитель к.т.н., доцент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Хасанов Ильнур Ильдарович</a:t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20650" y="1272044"/>
            <a:ext cx="4572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Факультет информационных технологий и анализа больших данных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Кафедра информационных технологий</a:t>
            </a:r>
            <a:endParaRPr sz="1400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" name="Google Shape;90;p13"/>
          <p:cNvSpPr txBox="1"/>
          <p:nvPr/>
        </p:nvSpPr>
        <p:spPr>
          <a:xfrm>
            <a:off x="346364" y="3442275"/>
            <a:ext cx="717665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Спасибо за внимание!</a:t>
            </a:r>
            <a:endParaRPr sz="4000" b="1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" name="Google Shape;92;p13"/>
          <p:cNvSpPr/>
          <p:nvPr/>
        </p:nvSpPr>
        <p:spPr>
          <a:xfrm>
            <a:off x="520700" y="4296063"/>
            <a:ext cx="5514109" cy="457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67;p26"/>
          <p:cNvSpPr/>
          <p:nvPr/>
        </p:nvSpPr>
        <p:spPr>
          <a:xfrm>
            <a:off x="7875611" y="1654853"/>
            <a:ext cx="812953" cy="35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ВКР</a:t>
            </a:r>
            <a:endParaRPr sz="1400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5" name="Google Shape;267;p26"/>
          <p:cNvSpPr/>
          <p:nvPr/>
        </p:nvSpPr>
        <p:spPr>
          <a:xfrm>
            <a:off x="6018406" y="1654853"/>
            <a:ext cx="1030906" cy="35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Отвечай</a:t>
            </a:r>
            <a:endParaRPr sz="1400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46" y="153317"/>
            <a:ext cx="1391235" cy="139123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469" y="153317"/>
            <a:ext cx="1391235" cy="139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F78A8B-7EE1-459B-81DE-8E382C3F86C9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E14FB3A-98B0-4541-A9B6-6A9A9A4E97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1F834A-76E6-4828-A761-3403309F8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212</Words>
  <Application>Microsoft Office PowerPoint</Application>
  <PresentationFormat>Экран (4:3)</PresentationFormat>
  <Paragraphs>45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Andrey</cp:lastModifiedBy>
  <cp:revision>29</cp:revision>
  <dcterms:created xsi:type="dcterms:W3CDTF">2016-09-22T16:49:19Z</dcterms:created>
  <dcterms:modified xsi:type="dcterms:W3CDTF">2025-05-18T10:28:52Z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</Properties>
</file>