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8" autoAdjust="0"/>
  </p:normalViewPr>
  <p:slideViewPr>
    <p:cSldViewPr snapToGrid="0">
      <p:cViewPr varScale="1">
        <p:scale>
          <a:sx n="118" d="100"/>
          <a:sy n="118" d="100"/>
        </p:scale>
        <p:origin x="173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D40B8-3297-40FA-960C-5CB32A0141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C656-2C6F-482D-A839-B7B8BE23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55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57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17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16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19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7538c9bee_1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57538c9bee_1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28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7" cy="10880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46364" y="3442275"/>
            <a:ext cx="71766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Учебная практика</a:t>
            </a:r>
            <a:endParaRPr sz="4000" b="1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120650" y="1272044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06918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Место прохождения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578498" y="1504613"/>
            <a:ext cx="798700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Учебная практика пройдена в организации «Финансовый университет Бизнес-инкубатор». Это структурное подразделение Факультета «Высшая школа управления» ФГОБУ ВО «Финансовый университет при Правительстве Российской Федерации»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10" name="Google Shape;103;p14"/>
          <p:cNvSpPr txBox="1"/>
          <p:nvPr/>
        </p:nvSpPr>
        <p:spPr>
          <a:xfrm>
            <a:off x="2375168" y="3803719"/>
            <a:ext cx="60285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Одна из целей организации – формирование и развитие предпринимательского потенциала обучающихся Финансового университета</a:t>
            </a:r>
            <a:endParaRPr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sym typeface="Book Antiqua"/>
              </a:rPr>
              <a:t>Задачи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770700" y="1997156"/>
            <a:ext cx="7602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Сделать обобщенную характеристику деятельности организации, ее структуру (управленческую и организационную)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latin typeface="Book Antiqua" panose="02040602050305030304" pitchFamily="18" charset="0"/>
              </a:rPr>
              <a:t>Сбор и обработка информации по: основным задачам организации; по организации совместной работы над проектами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Приступить к сбору материала для ВКР, не содержащих коммерческую и государственную тайну</a:t>
            </a:r>
            <a:endParaRPr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sym typeface="Book Antiqua"/>
              </a:rPr>
              <a:t>Бизнес-инкубатор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4572000" y="2394698"/>
            <a:ext cx="413467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latin typeface="Book Antiqua" panose="02040602050305030304" pitchFamily="18" charset="0"/>
              </a:rPr>
              <a:t>В рамках прохождения учебной практики была поставлена задача разработать чат-бота на основе искусственного интеллекта для ответов на вопросы пользователей.</a:t>
            </a:r>
            <a:endParaRPr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58" y="1347581"/>
            <a:ext cx="3225742" cy="47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0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484909"/>
            <a:ext cx="5389418" cy="554182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349150" y="561900"/>
            <a:ext cx="371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Выводы</a:t>
            </a:r>
            <a:endParaRPr sz="2000" dirty="0"/>
          </a:p>
        </p:txBody>
      </p:sp>
      <p:sp>
        <p:nvSpPr>
          <p:cNvPr id="103" name="Google Shape;103;p14"/>
          <p:cNvSpPr txBox="1"/>
          <p:nvPr/>
        </p:nvSpPr>
        <p:spPr>
          <a:xfrm>
            <a:off x="214604" y="1504613"/>
            <a:ext cx="871479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Пройден инструктаж по охране труда, технике безопа</a:t>
            </a:r>
            <a:r>
              <a:rPr lang="ru-RU" sz="2400" dirty="0" smtClean="0">
                <a:latin typeface="Book Antiqua" panose="02040602050305030304" pitchFamily="18" charset="0"/>
              </a:rPr>
              <a:t>с</a:t>
            </a:r>
            <a:r>
              <a:rPr lang="ru-RU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ности, правилам внутреннего трудового распорядка; нормативному обеспечению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Проведена оценка программной и технической структуры информационной системы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Составлено решение по улучшению рабочих процессов </a:t>
            </a:r>
            <a:endParaRPr lang="ru-RU" sz="2400" dirty="0">
              <a:latin typeface="Book Antiqua" panose="0204060205030503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Подготовка предложений по развитию чат-бота и его интеграции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 Antiqua" panose="02040602050305030304" pitchFamily="18" charset="0"/>
              </a:rPr>
              <a:t>Проведена оценка организации совместной работы над проектами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-1" t="1" r="319" b="168"/>
          <a:stretch/>
        </p:blipFill>
        <p:spPr>
          <a:xfrm>
            <a:off x="6391885" y="3968870"/>
            <a:ext cx="2752115" cy="288913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770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3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20650" y="153317"/>
            <a:ext cx="3131126" cy="108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7170" y="509116"/>
            <a:ext cx="6068581" cy="6364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451427" y="4573935"/>
            <a:ext cx="5514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 студент группы ПИ21-3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Балашкин Андрей Михайлович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Руководитель к.т.н., доцент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Хасанов Ильнур Ильдарович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20650" y="1272044"/>
            <a:ext cx="45720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Факультет информационных технологий и анализа больших данных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Кафедра информационных технологий</a:t>
            </a:r>
            <a:endParaRPr sz="14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" name="Google Shape;90;p13"/>
          <p:cNvSpPr txBox="1"/>
          <p:nvPr/>
        </p:nvSpPr>
        <p:spPr>
          <a:xfrm>
            <a:off x="346364" y="3442275"/>
            <a:ext cx="71766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Спасибо за внимание!</a:t>
            </a:r>
            <a:endParaRPr sz="4000" b="1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" name="Google Shape;92;p13"/>
          <p:cNvSpPr/>
          <p:nvPr/>
        </p:nvSpPr>
        <p:spPr>
          <a:xfrm>
            <a:off x="520700" y="4296063"/>
            <a:ext cx="5514109" cy="4571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23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F78A8B-7EE1-459B-81DE-8E382C3F86C9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216</Words>
  <Application>Microsoft Office PowerPoint</Application>
  <PresentationFormat>Экран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Andrey</cp:lastModifiedBy>
  <cp:revision>19</cp:revision>
  <dcterms:created xsi:type="dcterms:W3CDTF">2016-09-22T16:49:19Z</dcterms:created>
  <dcterms:modified xsi:type="dcterms:W3CDTF">2025-05-18T10:28:32Z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