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6" r:id="rId2"/>
    <p:sldId id="261" r:id="rId3"/>
    <p:sldId id="272" r:id="rId4"/>
    <p:sldId id="270" r:id="rId5"/>
    <p:sldId id="260" r:id="rId6"/>
    <p:sldId id="262" r:id="rId7"/>
    <p:sldId id="263" r:id="rId8"/>
    <p:sldId id="264" r:id="rId9"/>
    <p:sldId id="265" r:id="rId10"/>
    <p:sldId id="268" r:id="rId11"/>
    <p:sldId id="269" r:id="rId12"/>
    <p:sldId id="266" r:id="rId13"/>
    <p:sldId id="267" r:id="rId14"/>
    <p:sldId id="27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16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156347" y="3101448"/>
            <a:ext cx="4831307" cy="6872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48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Игра</a:t>
            </a:r>
            <a:br>
              <a:rPr lang="ru-RU" sz="48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</a:br>
            <a:r>
              <a:rPr lang="ru-RU" sz="48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«Мостики»</a:t>
            </a:r>
            <a:endParaRPr lang="en-US" sz="48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6027003"/>
            <a:ext cx="2333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2">
                    <a:lumMod val="25000"/>
                  </a:schemeClr>
                </a:solidFill>
              </a:rPr>
              <a:t>Выполнил студент первого курса Финансового университета</a:t>
            </a:r>
          </a:p>
          <a:p>
            <a:r>
              <a:rPr lang="ru-RU" sz="1200" dirty="0" smtClean="0">
                <a:solidFill>
                  <a:schemeClr val="bg2">
                    <a:lumMod val="25000"/>
                  </a:schemeClr>
                </a:solidFill>
              </a:rPr>
              <a:t>Балашкин Андрей Михайлович</a:t>
            </a:r>
          </a:p>
          <a:p>
            <a:r>
              <a:rPr lang="ru-RU" sz="1200" dirty="0" smtClean="0">
                <a:solidFill>
                  <a:schemeClr val="bg2">
                    <a:lumMod val="25000"/>
                  </a:schemeClr>
                </a:solidFill>
              </a:rPr>
              <a:t>Группа ПИ21-4</a:t>
            </a:r>
            <a:endParaRPr lang="ru-RU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C00000"/>
                </a:solidFill>
              </a:rPr>
              <a:t>Поиск соседних мостов</a:t>
            </a:r>
            <a:endParaRPr lang="ru-RU" sz="36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51" y="1337733"/>
            <a:ext cx="4429743" cy="50489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3300" y="6550223"/>
            <a:ext cx="43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9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734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077084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C00000"/>
                </a:solidFill>
              </a:rPr>
              <a:t>Поиск соседних мостов</a:t>
            </a:r>
            <a:endParaRPr lang="ru-RU" sz="3600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37" y="1078061"/>
            <a:ext cx="2816126" cy="5472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3300" y="6550223"/>
            <a:ext cx="43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10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721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060254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C00000"/>
                </a:solidFill>
              </a:rPr>
              <a:t>Проверка победы</a:t>
            </a:r>
            <a:endParaRPr lang="ru-RU" sz="3600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" y="1060255"/>
            <a:ext cx="9144000" cy="5518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7180" y="6550223"/>
            <a:ext cx="38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11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5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255"/>
            <a:ext cx="9144000" cy="5281766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060254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C00000"/>
                </a:solidFill>
              </a:rPr>
              <a:t>Проверка победы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4812" y="6550223"/>
            <a:ext cx="447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</a:t>
            </a:r>
            <a:r>
              <a:rPr lang="ru-RU" sz="1400" dirty="0" smtClean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008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C00000"/>
                </a:solidFill>
              </a:rPr>
              <a:t>Результат</a:t>
            </a:r>
            <a:endParaRPr lang="ru-RU" sz="36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99" y="1769689"/>
            <a:ext cx="5856648" cy="4384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3300" y="6550223"/>
            <a:ext cx="43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1</a:t>
            </a:r>
            <a:r>
              <a:rPr lang="en-US" sz="1400" dirty="0" smtClean="0"/>
              <a:t>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231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182" y="2760134"/>
            <a:ext cx="7839635" cy="1337732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C00000"/>
                </a:solidFill>
              </a:rPr>
              <a:t>Спасибо за </a:t>
            </a:r>
            <a:r>
              <a:rPr lang="ru-RU" sz="3600" dirty="0" smtClean="0">
                <a:solidFill>
                  <a:srgbClr val="C00000"/>
                </a:solidFill>
              </a:rPr>
              <a:t>внимание!</a:t>
            </a:r>
            <a:endParaRPr lang="ru-RU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1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Правила игры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0122" y="2161898"/>
            <a:ext cx="51413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 </a:t>
            </a:r>
            <a:r>
              <a:rPr lang="ru-RU" sz="1600" dirty="0"/>
              <a:t>ходе игры каждый из игроков старается построить мост с одного своего берега на другой по камням, образующим массив 4 на 5 (4 камня вдоль берега игрока и 5 камней между берегами). У первого игрока - крестики в качестве камней и берега крестиков (левый и правый край поля), у второго игрока – нолики и берега ноликов (верхний и нижний край поля). Игру можно начинать в любой точке поля. За один ход игрок может соединить два своих соседних камня вертикальным или горизонтальным мостиком (обозначаются в текстовом режиме символами «-» и «|»). Мосты первого и второго игрока пересекаться не должны. Выигрывает тот, кто построит непрерывный мост с одного своего берега на другой.</a:t>
            </a:r>
          </a:p>
        </p:txBody>
      </p:sp>
      <p:pic>
        <p:nvPicPr>
          <p:cNvPr id="1026" name="Picture 2" descr="Чем занять ребенка? 13 игр на листе бумаги: со словами и картинкам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18" y="2149050"/>
            <a:ext cx="3413418" cy="35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72136" y="6550223"/>
            <a:ext cx="21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377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992936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C00000"/>
                </a:solidFill>
              </a:rPr>
              <a:t>Блок-схема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3300" y="6550223"/>
            <a:ext cx="43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</a:t>
            </a:r>
            <a:endParaRPr lang="ru-RU" sz="1400" dirty="0"/>
          </a:p>
        </p:txBody>
      </p:sp>
      <p:pic>
        <p:nvPicPr>
          <p:cNvPr id="5" name="Рисунок 4" descr="C:\Users\Andrey\Downloads\diagram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83" y="992937"/>
            <a:ext cx="5934075" cy="5429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7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Основной метод игры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0" y="2066735"/>
            <a:ext cx="8135485" cy="27245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2136" y="6550223"/>
            <a:ext cx="21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950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Игровые переменные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01" y="1337733"/>
            <a:ext cx="4828644" cy="466456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472136" y="6550223"/>
            <a:ext cx="21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4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Вывод игрового поля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7" y="1347497"/>
            <a:ext cx="7030431" cy="4163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2136" y="6550223"/>
            <a:ext cx="21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661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Вывод информации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6" y="2233445"/>
            <a:ext cx="8630854" cy="2391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2136" y="6550223"/>
            <a:ext cx="21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6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528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C00000"/>
                </a:solidFill>
              </a:rPr>
              <a:t>Перемещение по горизонтали</a:t>
            </a:r>
            <a:endParaRPr lang="ru-RU" sz="3600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8" y="1852392"/>
            <a:ext cx="7811590" cy="3153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2136" y="6550223"/>
            <a:ext cx="21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7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684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C00000"/>
                </a:solidFill>
              </a:rPr>
              <a:t>Перемещение по вертикали</a:t>
            </a:r>
            <a:endParaRPr lang="ru-RU" sz="36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4" y="1337733"/>
            <a:ext cx="7792537" cy="423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2136" y="6550223"/>
            <a:ext cx="21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133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183</Words>
  <Application>Microsoft Office PowerPoint</Application>
  <PresentationFormat>Экран (4:3)</PresentationFormat>
  <Paragraphs>32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Игра «Мостики»</vt:lpstr>
      <vt:lpstr>Правила игры</vt:lpstr>
      <vt:lpstr>Блок-схема</vt:lpstr>
      <vt:lpstr>Основной метод игры</vt:lpstr>
      <vt:lpstr>Игровые переменные</vt:lpstr>
      <vt:lpstr>Вывод игрового поля</vt:lpstr>
      <vt:lpstr>Вывод информации</vt:lpstr>
      <vt:lpstr>Перемещение по горизонтали</vt:lpstr>
      <vt:lpstr>Перемещение по вертикали</vt:lpstr>
      <vt:lpstr>Поиск соседних мостов</vt:lpstr>
      <vt:lpstr>Поиск соседних мостов</vt:lpstr>
      <vt:lpstr>Проверка победы</vt:lpstr>
      <vt:lpstr>Проверка победы</vt:lpstr>
      <vt:lpstr>Результат</vt:lpstr>
      <vt:lpstr>Спасибо за внимание!</vt:lpstr>
    </vt:vector>
  </TitlesOfParts>
  <Company>PJSC "New Engineering Technologies"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Учетная запись Майкрософт</cp:lastModifiedBy>
  <cp:revision>64</cp:revision>
  <dcterms:created xsi:type="dcterms:W3CDTF">2016-11-18T14:12:19Z</dcterms:created>
  <dcterms:modified xsi:type="dcterms:W3CDTF">2021-11-30T06:29:22Z</dcterms:modified>
</cp:coreProperties>
</file>