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3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40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1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1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9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74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7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9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1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2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8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4A947-9B19-4609-9824-386ADD2929E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CECD83-3DAF-428F-AB3B-D10D0ACD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4B8A-3F2C-F963-808B-43509EF79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101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6658-F18F-7F8D-4700-5F16AE9C8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 Demetrius Ross</a:t>
            </a:r>
          </a:p>
        </p:txBody>
      </p:sp>
    </p:spTree>
    <p:extLst>
      <p:ext uri="{BB962C8B-B14F-4D97-AF65-F5344CB8AC3E}">
        <p14:creationId xmlns:p14="http://schemas.microsoft.com/office/powerpoint/2010/main" val="319638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1109-63FE-F9B2-3EE3-72A59C3A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4C621-D1A2-864B-CF40-D98104EA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93" y="2557993"/>
            <a:ext cx="4186196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AD68A-2D11-D718-D5B5-98A1605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81" y="2557993"/>
            <a:ext cx="3220871" cy="331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487133-DDA5-D618-432B-FF5623D86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344" y="2557993"/>
            <a:ext cx="2384310" cy="20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4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2359-566D-733F-645A-21C3CD44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Coffee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18888-ADD9-BA48-49DD-07F9EE12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51" y="2472339"/>
            <a:ext cx="7661295" cy="34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3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2359-566D-733F-645A-21C3CD44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Coffee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6539E-985B-BEBC-9273-204D9C12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37" y="2500195"/>
            <a:ext cx="9319014" cy="33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2359-566D-733F-645A-21C3CD44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Coffee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B2990-F540-FF80-4730-2A406962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10" y="2506096"/>
            <a:ext cx="8817569" cy="350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2359-566D-733F-645A-21C3CD44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Coffee 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3D427-4F17-335F-9D00-57F3209C53C7}"/>
              </a:ext>
            </a:extLst>
          </p:cNvPr>
          <p:cNvSpPr txBox="1"/>
          <p:nvPr/>
        </p:nvSpPr>
        <p:spPr>
          <a:xfrm>
            <a:off x="1244764" y="2651760"/>
            <a:ext cx="8312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new menu instance in __init__.py</a:t>
            </a:r>
          </a:p>
          <a:p>
            <a:r>
              <a:rPr lang="en-US" dirty="0"/>
              <a:t>Created menu directory in templates that connects to base.html</a:t>
            </a:r>
          </a:p>
          <a:p>
            <a:r>
              <a:rPr lang="en-US" dirty="0"/>
              <a:t>Updated links pointing to menu page</a:t>
            </a:r>
          </a:p>
          <a:p>
            <a:r>
              <a:rPr lang="en-US" dirty="0"/>
              <a:t>Created .</a:t>
            </a:r>
            <a:r>
              <a:rPr lang="en-US" dirty="0" err="1"/>
              <a:t>js</a:t>
            </a:r>
            <a:r>
              <a:rPr lang="en-US" dirty="0"/>
              <a:t> script to populate the menu</a:t>
            </a:r>
          </a:p>
          <a:p>
            <a:r>
              <a:rPr lang="en-US" dirty="0"/>
              <a:t>Added images to the menu</a:t>
            </a:r>
          </a:p>
        </p:txBody>
      </p:sp>
    </p:spTree>
    <p:extLst>
      <p:ext uri="{BB962C8B-B14F-4D97-AF65-F5344CB8AC3E}">
        <p14:creationId xmlns:p14="http://schemas.microsoft.com/office/powerpoint/2010/main" val="372096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61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Coffee 101 Update</vt:lpstr>
      <vt:lpstr>Updated Home Page</vt:lpstr>
      <vt:lpstr>Added Coffee Menu</vt:lpstr>
      <vt:lpstr>Added Coffee Menu</vt:lpstr>
      <vt:lpstr>Added Coffee Menu</vt:lpstr>
      <vt:lpstr>Added Coffee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101 Update</dc:title>
  <dc:creator>Demetrius Moses Ross</dc:creator>
  <cp:lastModifiedBy>Demetrius Moses Ross</cp:lastModifiedBy>
  <cp:revision>1</cp:revision>
  <dcterms:created xsi:type="dcterms:W3CDTF">2022-06-29T23:38:18Z</dcterms:created>
  <dcterms:modified xsi:type="dcterms:W3CDTF">2022-06-29T23:51:04Z</dcterms:modified>
</cp:coreProperties>
</file>