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523"/>
  </p:normalViewPr>
  <p:slideViewPr>
    <p:cSldViewPr snapToGrid="0" snapToObjects="1">
      <p:cViewPr varScale="1">
        <p:scale>
          <a:sx n="70" d="100"/>
          <a:sy n="7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A60D-4BAA-814D-BAEC-3ACC3625D7B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4F59-44BD-7C45-9BC8-9CEA6E9A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9943"/>
          <a:stretch/>
        </p:blipFill>
        <p:spPr>
          <a:xfrm>
            <a:off x="163219" y="10007"/>
            <a:ext cx="11853526" cy="62859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-6018" y="4297680"/>
            <a:ext cx="12192000" cy="1579669"/>
          </a:xfrm>
          <a:prstGeom prst="roundRect">
            <a:avLst>
              <a:gd name="adj" fmla="val 1336"/>
            </a:avLst>
          </a:prstGeom>
          <a:solidFill>
            <a:schemeClr val="accent1">
              <a:lumMod val="75000"/>
              <a:alpha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377950" algn="ctr"/>
            <a:r>
              <a:rPr lang="en-US" altLang="zh-CN" sz="7200" dirty="0" smtClean="0">
                <a:latin typeface="Book Antiqua" charset="0"/>
                <a:ea typeface="Book Antiqua" charset="0"/>
                <a:cs typeface="Book Antiqua" charset="0"/>
              </a:rPr>
              <a:t>DSI</a:t>
            </a:r>
            <a:r>
              <a:rPr lang="zh-CN" altLang="en-US" sz="7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7200" dirty="0" smtClean="0">
                <a:latin typeface="Book Antiqua" charset="0"/>
                <a:ea typeface="Book Antiqua" charset="0"/>
                <a:cs typeface="Book Antiqua" charset="0"/>
              </a:rPr>
              <a:t>Scholars</a:t>
            </a:r>
            <a:r>
              <a:rPr lang="zh-CN" altLang="en-US" sz="7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7200" dirty="0" smtClean="0">
                <a:latin typeface="Book Antiqua" charset="0"/>
                <a:ea typeface="Book Antiqua" charset="0"/>
                <a:cs typeface="Book Antiqua" charset="0"/>
              </a:rPr>
              <a:t>Program</a:t>
            </a:r>
          </a:p>
          <a:p>
            <a:pPr indent="1214438" algn="ctr"/>
            <a:r>
              <a:rPr lang="en-US" altLang="zh-CN" sz="2400" dirty="0"/>
              <a:t>E</a:t>
            </a:r>
            <a:r>
              <a:rPr lang="en-US" altLang="zh-CN" sz="2400" dirty="0" smtClean="0"/>
              <a:t>nriched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scholars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48520" y="6341912"/>
            <a:ext cx="4398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smtClean="0">
                <a:solidFill>
                  <a:schemeClr val="accent5"/>
                </a:solidFill>
                <a:effectLst/>
              </a:rPr>
              <a:t>dsi-scholars@columbia.edu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331" y="6334780"/>
            <a:ext cx="467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chemeClr val="accent5"/>
                </a:solidFill>
                <a:effectLst/>
              </a:rPr>
              <a:t>http://bit.ly/DSI-scholars2018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rot="20335476">
            <a:off x="17287" y="3209786"/>
            <a:ext cx="2248912" cy="22489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Apply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by</a:t>
            </a:r>
          </a:p>
          <a:p>
            <a:pPr algn="ctr"/>
            <a:r>
              <a:rPr lang="en-US" altLang="zh-CN" sz="2400" b="1" dirty="0" smtClean="0"/>
              <a:t>2/15/2018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9943"/>
          <a:stretch/>
        </p:blipFill>
        <p:spPr>
          <a:xfrm>
            <a:off x="163219" y="10007"/>
            <a:ext cx="11853526" cy="62859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-6018" y="4297680"/>
            <a:ext cx="12192000" cy="1579669"/>
          </a:xfrm>
          <a:prstGeom prst="roundRect">
            <a:avLst>
              <a:gd name="adj" fmla="val 1336"/>
            </a:avLst>
          </a:prstGeom>
          <a:solidFill>
            <a:schemeClr val="accent1">
              <a:lumMod val="75000"/>
              <a:alpha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377950" algn="ctr"/>
            <a:r>
              <a:rPr lang="en-US" altLang="zh-CN" sz="7200" dirty="0" smtClean="0">
                <a:latin typeface="Book Antiqua" charset="0"/>
                <a:ea typeface="Book Antiqua" charset="0"/>
                <a:cs typeface="Book Antiqua" charset="0"/>
              </a:rPr>
              <a:t>DSI</a:t>
            </a:r>
            <a:r>
              <a:rPr lang="zh-CN" altLang="en-US" sz="7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7200" dirty="0" smtClean="0">
                <a:latin typeface="Book Antiqua" charset="0"/>
                <a:ea typeface="Book Antiqua" charset="0"/>
                <a:cs typeface="Book Antiqua" charset="0"/>
              </a:rPr>
              <a:t>Scholars</a:t>
            </a:r>
            <a:r>
              <a:rPr lang="zh-CN" altLang="en-US" sz="7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7200" dirty="0" smtClean="0">
                <a:latin typeface="Book Antiqua" charset="0"/>
                <a:ea typeface="Book Antiqua" charset="0"/>
                <a:cs typeface="Book Antiqua" charset="0"/>
              </a:rPr>
              <a:t>Program</a:t>
            </a:r>
          </a:p>
          <a:p>
            <a:pPr indent="1214438" algn="ctr"/>
            <a:r>
              <a:rPr lang="en-US" altLang="zh-CN" sz="2400" dirty="0"/>
              <a:t>E</a:t>
            </a:r>
            <a:r>
              <a:rPr lang="en-US" altLang="zh-CN" sz="2400" dirty="0" smtClean="0"/>
              <a:t>nriched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scholars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48520" y="6341912"/>
            <a:ext cx="4398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smtClean="0">
                <a:solidFill>
                  <a:schemeClr val="accent5"/>
                </a:solidFill>
                <a:effectLst/>
              </a:rPr>
              <a:t>dsi-scholars@columbia.edu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331" y="6334780"/>
            <a:ext cx="467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chemeClr val="accent5"/>
                </a:solidFill>
                <a:effectLst/>
              </a:rPr>
              <a:t>http://bit.ly/DSI-scholars2018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rot="20335476">
            <a:off x="17287" y="3209786"/>
            <a:ext cx="2248912" cy="22489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Apply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by</a:t>
            </a:r>
          </a:p>
          <a:p>
            <a:pPr algn="ctr"/>
            <a:r>
              <a:rPr lang="en-US" altLang="zh-CN" sz="2400" b="1" dirty="0" smtClean="0"/>
              <a:t>2/15/2018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963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Book Antiqua</vt:lpstr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甜Tian</dc:creator>
  <cp:lastModifiedBy>甜Tian</cp:lastModifiedBy>
  <cp:revision>3</cp:revision>
  <dcterms:created xsi:type="dcterms:W3CDTF">2018-01-22T21:13:56Z</dcterms:created>
  <dcterms:modified xsi:type="dcterms:W3CDTF">2018-01-23T14:24:59Z</dcterms:modified>
</cp:coreProperties>
</file>