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6CFB-CDE7-4A88-BF8E-DD7CD58F3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8E095-821A-4F83-8587-2965D493A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7D8B-CBDE-4922-BFD2-B7E37380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E5D4-68B4-43D2-A2DE-1CFBED6859B0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96FF9-2B68-48E4-A4A0-3B0578AC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420BF-0A76-4643-8292-7A504250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11FC-C693-4DCE-994C-F77D3662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3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0081-4C7F-4412-BDE7-CAE2F600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15F88-29B4-48FE-8268-B7B5AB4E8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005CB-28B8-4971-96E1-82EF72E5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E5D4-68B4-43D2-A2DE-1CFBED6859B0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A0FAD-A8E9-4B36-B4D2-9176DB99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454B3-9551-4DD6-8DC2-5EFC0C26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11FC-C693-4DCE-994C-F77D3662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4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A124F-0123-401E-8CD4-A9C002EF3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F154C-5CB5-4019-B924-CD584C3E1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A834-A9B3-4CF7-9AC2-D9C6D10B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E5D4-68B4-43D2-A2DE-1CFBED6859B0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383D5-1A83-45FC-8976-7EA7D4AD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1DA6A-F927-4868-BAAD-871AC016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11FC-C693-4DCE-994C-F77D3662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1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31AC-CA41-47EA-8D84-4CABD8DE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BCAD-5DFB-4D50-B6BD-33501E8CF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B4027-49FA-4980-9BD6-3D5FC5A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E5D4-68B4-43D2-A2DE-1CFBED6859B0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0CA2-AA19-4C1C-A9E5-93997A769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4CA58-572E-4950-8000-A27DCCAC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11FC-C693-4DCE-994C-F77D3662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8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CEB0-A5D5-4494-920F-A845F0A0A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30789-4A82-4E4A-942D-93E1CA0A0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EBEB6-D1F0-4796-B7E8-5E66B091F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E5D4-68B4-43D2-A2DE-1CFBED6859B0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4BD26-5242-4200-AC45-20159CC3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CC8F2-A8FC-499C-A189-5B175087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11FC-C693-4DCE-994C-F77D3662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9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76B1-3E0A-4CEA-A656-63C006AA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1EF61-9198-4857-A41A-AD876960F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7833F-A4D7-448D-B9F8-14533A5AD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08AE2-57DE-419D-80C6-0F4D8E17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E5D4-68B4-43D2-A2DE-1CFBED6859B0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CCE14-423C-41CE-8A92-718E9B58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D5FA3-69B6-4816-989B-C02BC860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11FC-C693-4DCE-994C-F77D3662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C074-A7FD-4986-AEC9-8CC19AC6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6B07B-C11B-400B-A361-3CFDB0B18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F0986-7539-489C-BAB8-6FFACCD1F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D55CA-FB0D-4641-BC6B-55F07065E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E3927-5EDA-46B9-868C-28BB1CEC7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26083-8F49-4696-A831-AAFC436B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E5D4-68B4-43D2-A2DE-1CFBED6859B0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DE7DE2-8F39-44FD-927F-AB54A94F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06A77-5F78-48A2-BF64-16EB561C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11FC-C693-4DCE-994C-F77D3662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8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369F-7322-4851-A749-093E0420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2F17B-B55B-4BC0-97AB-17215051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E5D4-68B4-43D2-A2DE-1CFBED6859B0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8FB4A-AC74-4301-B5D5-242332DD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2752C-C44B-48CB-A04D-B071DCAE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11FC-C693-4DCE-994C-F77D3662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2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9DBF7-DE40-4EE2-9ECF-0F94B31D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E5D4-68B4-43D2-A2DE-1CFBED6859B0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DA9E9-CEE3-418A-B4E0-BC3496CA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32831-496C-48E5-9A51-FC134CE0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11FC-C693-4DCE-994C-F77D3662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2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5B48-5727-4FDF-8092-EC29143B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E255-C8FC-44C1-A172-DB0CA03F3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1E2E3-A188-4191-90C3-39B5BB3CC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41ED3-7280-408E-987A-A872991E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E5D4-68B4-43D2-A2DE-1CFBED6859B0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47141-FF6D-446F-A6A6-244E3016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04612-8D49-4A26-ADC4-B4641BDD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11FC-C693-4DCE-994C-F77D3662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52EE-9324-4F99-9C20-56059946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0D00F2-8BE1-49BB-81FB-AC3F4B19F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9BA25-8673-4271-B6E5-A81B83635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8C832-1B3D-44D0-9BE4-4344A0FE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CE5D4-68B4-43D2-A2DE-1CFBED6859B0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61FCE-B663-4B06-A392-97C62DA5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ACBC3-3A9D-43BF-BE82-64FDD3D6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B11FC-C693-4DCE-994C-F77D3662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2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998B2-0C88-4CB7-BC44-AB5DD908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9B3A8-46AE-4014-A4A2-88E410D8D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54591-178E-4445-8382-A1FA8DBD2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CE5D4-68B4-43D2-A2DE-1CFBED6859B0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E9808-087C-4457-95D2-C26CDEB09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CF250-7884-4ACF-AF42-51B91A985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B11FC-C693-4DCE-994C-F77D3662F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6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4B7B4B-9619-46D7-9A3C-B6CDC32BC8FE}"/>
              </a:ext>
            </a:extLst>
          </p:cNvPr>
          <p:cNvSpPr txBox="1"/>
          <p:nvPr/>
        </p:nvSpPr>
        <p:spPr>
          <a:xfrm>
            <a:off x="316213" y="0"/>
            <a:ext cx="1155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Auto-Generation of Single Neuron Summary Plots from Recording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2F6DE-6FE8-433E-9ADD-628A0114CEE1}"/>
              </a:ext>
            </a:extLst>
          </p:cNvPr>
          <p:cNvSpPr txBox="1"/>
          <p:nvPr/>
        </p:nvSpPr>
        <p:spPr>
          <a:xfrm>
            <a:off x="1183585" y="182150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4D125-C8E5-45D5-A023-9262D10FA73F}"/>
              </a:ext>
            </a:extLst>
          </p:cNvPr>
          <p:cNvSpPr txBox="1"/>
          <p:nvPr/>
        </p:nvSpPr>
        <p:spPr>
          <a:xfrm>
            <a:off x="1162071" y="2475292"/>
            <a:ext cx="3706464" cy="1420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Spike Times Data Frame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Matrix Stimuli Dictionary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Gratings Stimuli Data Frame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CD692E-3AF4-4B5C-B461-AA84CE6695DC}"/>
              </a:ext>
            </a:extLst>
          </p:cNvPr>
          <p:cNvSpPr txBox="1"/>
          <p:nvPr/>
        </p:nvSpPr>
        <p:spPr>
          <a:xfrm>
            <a:off x="8058150" y="1826385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287383-C5C3-48CC-BA95-75965F0E1250}"/>
              </a:ext>
            </a:extLst>
          </p:cNvPr>
          <p:cNvSpPr txBox="1"/>
          <p:nvPr/>
        </p:nvSpPr>
        <p:spPr>
          <a:xfrm>
            <a:off x="7496176" y="2301186"/>
            <a:ext cx="4145861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Individual functions to automatically plot stimulus responses for a single neuron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Compile into larger function to generate all plots and format them into unified summary plot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Iterate through all units and generate summary plots with single command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96454C-E6A7-496C-9393-67E97A3AC1C5}"/>
              </a:ext>
            </a:extLst>
          </p:cNvPr>
          <p:cNvSpPr txBox="1"/>
          <p:nvPr/>
        </p:nvSpPr>
        <p:spPr>
          <a:xfrm>
            <a:off x="4977745" y="77985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PLAN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0BFC93-9923-4513-95B0-FA9C20CB9086}"/>
              </a:ext>
            </a:extLst>
          </p:cNvPr>
          <p:cNvSpPr/>
          <p:nvPr/>
        </p:nvSpPr>
        <p:spPr>
          <a:xfrm>
            <a:off x="705678" y="1590675"/>
            <a:ext cx="4611757" cy="493933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D3692A-DC5D-412B-A924-84347C7F8EA7}"/>
              </a:ext>
            </a:extLst>
          </p:cNvPr>
          <p:cNvSpPr/>
          <p:nvPr/>
        </p:nvSpPr>
        <p:spPr>
          <a:xfrm>
            <a:off x="7159487" y="1590675"/>
            <a:ext cx="4611757" cy="493933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09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4B7B4B-9619-46D7-9A3C-B6CDC32BC8FE}"/>
              </a:ext>
            </a:extLst>
          </p:cNvPr>
          <p:cNvSpPr txBox="1"/>
          <p:nvPr/>
        </p:nvSpPr>
        <p:spPr>
          <a:xfrm>
            <a:off x="316213" y="0"/>
            <a:ext cx="1155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Auto-Generation of Single Neuron Summary Plots from Recording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5E9897-2839-4E79-BBA6-3368544A91FC}"/>
              </a:ext>
            </a:extLst>
          </p:cNvPr>
          <p:cNvSpPr txBox="1"/>
          <p:nvPr/>
        </p:nvSpPr>
        <p:spPr>
          <a:xfrm>
            <a:off x="728747" y="1679763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D31BF-C3C5-468B-8742-12E3A3350BBC}"/>
              </a:ext>
            </a:extLst>
          </p:cNvPr>
          <p:cNvSpPr txBox="1"/>
          <p:nvPr/>
        </p:nvSpPr>
        <p:spPr>
          <a:xfrm>
            <a:off x="710455" y="2268286"/>
            <a:ext cx="4522304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to impossible to pass existing figures (function outputs) into a new figure using matplotlib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1712C9-3D75-4FF0-A6B9-1D6F37E41100}"/>
              </a:ext>
            </a:extLst>
          </p:cNvPr>
          <p:cNvSpPr txBox="1"/>
          <p:nvPr/>
        </p:nvSpPr>
        <p:spPr>
          <a:xfrm>
            <a:off x="710455" y="3674050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037E4E-7BF1-499C-A704-7814449515BC}"/>
              </a:ext>
            </a:extLst>
          </p:cNvPr>
          <p:cNvSpPr txBox="1"/>
          <p:nvPr/>
        </p:nvSpPr>
        <p:spPr>
          <a:xfrm>
            <a:off x="755374" y="4253948"/>
            <a:ext cx="4731026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Export figures as 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svg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images into an autogenerated directory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Generate summary figure with saved images 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pyplot.imshow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70924C-71BF-4B98-8C55-5DA12DD82228}"/>
              </a:ext>
            </a:extLst>
          </p:cNvPr>
          <p:cNvSpPr txBox="1"/>
          <p:nvPr/>
        </p:nvSpPr>
        <p:spPr>
          <a:xfrm>
            <a:off x="6639339" y="1679762"/>
            <a:ext cx="107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Do: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804B73-736C-4289-8F0A-2ED764EF513A}"/>
              </a:ext>
            </a:extLst>
          </p:cNvPr>
          <p:cNvSpPr txBox="1"/>
          <p:nvPr/>
        </p:nvSpPr>
        <p:spPr>
          <a:xfrm>
            <a:off x="6387548" y="2453203"/>
            <a:ext cx="5196692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 functions to allow for more aesthetic flexibility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 functions to account for different/missing stimulus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Consolidate plotting and data intermediate functions in shared repository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 functions to work with single NWB file input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D07FEF0-36F4-4DC5-B982-EEFA4376FAE0}"/>
              </a:ext>
            </a:extLst>
          </p:cNvPr>
          <p:cNvSpPr/>
          <p:nvPr/>
        </p:nvSpPr>
        <p:spPr>
          <a:xfrm>
            <a:off x="377688" y="1457300"/>
            <a:ext cx="4855071" cy="493933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8A3D0C-C1D4-44BF-A47C-8C591ABF3271}"/>
              </a:ext>
            </a:extLst>
          </p:cNvPr>
          <p:cNvSpPr/>
          <p:nvPr/>
        </p:nvSpPr>
        <p:spPr>
          <a:xfrm>
            <a:off x="6096000" y="1457300"/>
            <a:ext cx="5779788" cy="493933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93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149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Santiago-Moreno, Juan</dc:creator>
  <cp:lastModifiedBy>Santiago-Moreno, Juan</cp:lastModifiedBy>
  <cp:revision>1</cp:revision>
  <dcterms:created xsi:type="dcterms:W3CDTF">2021-08-13T05:56:10Z</dcterms:created>
  <dcterms:modified xsi:type="dcterms:W3CDTF">2021-08-13T07:33:17Z</dcterms:modified>
</cp:coreProperties>
</file>