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A368-4211-4D2D-ADA9-62F458BCC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05935-6B71-407C-B3E4-AAD47AF33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DE3F6-4581-43A3-A431-CD485C2B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A38-E417-4FFD-87D5-ABF8538A21B6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16FD1-7CE0-4985-8D78-3DF846A2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134D2-B79C-4954-8853-2928CA98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D211-54D8-42A2-81D2-E8E7CC45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4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8AA4-E767-4334-B212-F87B2598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C295C-FA8A-4D00-A6BA-2E9D11BD5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0F307-C735-42E8-8D2B-2B95F492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A38-E417-4FFD-87D5-ABF8538A21B6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C340B-E836-4489-893A-4F343580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89EF7-E294-4042-8844-49FBE538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D211-54D8-42A2-81D2-E8E7CC45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9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5C65A-54AF-4DC7-ABE0-684D8825E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96527-DFE4-4760-B34A-420A03B09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0616-A38F-4927-85D1-221217D7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A38-E417-4FFD-87D5-ABF8538A21B6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E6229-FACF-467A-9456-97B4A1C3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E12B2-2793-44C5-A323-2CC0C59C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D211-54D8-42A2-81D2-E8E7CC45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9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5C8B-0176-40B2-AF5E-BBE42878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09EFC-B0B9-4EBC-9FE8-9F1368315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C82E6-E4E4-4D2F-83E4-4572ADDE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A38-E417-4FFD-87D5-ABF8538A21B6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12C64-4E0B-4D63-B984-0DBDA258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4FF17-0DE7-4E92-828A-808A579B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D211-54D8-42A2-81D2-E8E7CC45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4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8056-DB7C-4C34-A77A-4A31B02A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5F4CF-C323-41D4-BF9B-410BE49DF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E1DCC-70B6-4519-8F82-FA1256FD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A38-E417-4FFD-87D5-ABF8538A21B6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4103C-2489-4F13-A68F-7B1DBFD6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DC865-BA02-4C8D-9359-7129D155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D211-54D8-42A2-81D2-E8E7CC45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1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5DEB-6986-4DD6-91B5-DF47574D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00249-45A6-48A0-8E50-B518D0609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12F63-BB91-4EAF-B90A-0849E8F2A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A19A3-2500-4F44-9610-32B28EC1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A38-E417-4FFD-87D5-ABF8538A21B6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B6B07-96FD-4396-9B15-8BD23B20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64818-A049-4ED3-8390-0CE065B6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D211-54D8-42A2-81D2-E8E7CC45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1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694D-5972-4691-BC7C-6C6FDAB6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C61A0-AF8C-4ED6-9440-A28FB67E9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A2577-38C6-43CF-A44D-56914EF95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D4A5B-E902-471A-86FB-8FD51EF13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001792-8D22-4A3C-893A-052838A50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A0A54-E6EC-4331-9C5B-2CAFEEE6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A38-E417-4FFD-87D5-ABF8538A21B6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60495-08B1-445D-8BED-3AC65CDD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76FCF-430A-4087-BCCC-A77D1CCF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D211-54D8-42A2-81D2-E8E7CC45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7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2323-5432-48F4-80B5-7E5CD351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360D7-3F7A-4834-ABCC-127F0ADB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A38-E417-4FFD-87D5-ABF8538A21B6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486A1-7871-4368-8807-CE919BA3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15FDF-1A2E-4A86-8D57-00F6275B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D211-54D8-42A2-81D2-E8E7CC45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8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4670D-AA0B-4D2B-901E-2C4CD064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A38-E417-4FFD-87D5-ABF8538A21B6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42B91-E546-46C6-B7B8-FA8120D6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E7AD8-EA22-4251-A9BF-5D0F4392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D211-54D8-42A2-81D2-E8E7CC45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7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B59E-D7F6-4524-B951-C35D31A9F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1196C-69B0-4269-B4DD-A09881819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911EC-2CDB-45D9-83CC-ED5709EC7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2A16D-DEA1-466C-99A0-3138FEEB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A38-E417-4FFD-87D5-ABF8538A21B6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E9928-DBAA-4839-8986-D21C3816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B9B67-ADFF-4136-9A4A-63E1DADF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D211-54D8-42A2-81D2-E8E7CC45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8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E454-3D1E-4BF8-BD37-51DFD9B6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D96BB-7F27-4D22-AA3F-BED07A577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6FB81-0FBD-40C5-826B-AB310BAFD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F98E3-A01A-4B3D-8BF9-FB41E48C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A38-E417-4FFD-87D5-ABF8538A21B6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5F9A2-04B7-4A53-89DD-A7A3D148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CB7F3-642C-4296-8235-E0D57E03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D211-54D8-42A2-81D2-E8E7CC45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B1C03-A8D1-4202-8C10-5157AEEE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E5E43-F6DD-4DC9-8F51-63D3B1E8B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1F930-3420-40E1-BDD3-562313CBF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35A38-E417-4FFD-87D5-ABF8538A21B6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A6FAD-16A0-4AB1-B443-5ADB2D06F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3B284-B47C-42D4-940A-82A134C3A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ED211-54D8-42A2-81D2-E8E7CC45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8A8F-15E8-4EE2-ACED-2DBD19F72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F5F93-569C-456F-896D-364BA3DD2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computing and directory searches</a:t>
            </a:r>
          </a:p>
        </p:txBody>
      </p:sp>
    </p:spTree>
    <p:extLst>
      <p:ext uri="{BB962C8B-B14F-4D97-AF65-F5344CB8AC3E}">
        <p14:creationId xmlns:p14="http://schemas.microsoft.com/office/powerpoint/2010/main" val="203240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0144-6D34-4FF0-97CB-5BB6741B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318" y="343091"/>
            <a:ext cx="10515600" cy="879781"/>
          </a:xfrm>
        </p:spPr>
        <p:txBody>
          <a:bodyPr/>
          <a:lstStyle/>
          <a:p>
            <a:r>
              <a:rPr lang="en-US" dirty="0"/>
              <a:t>Parallel Processing Toolbox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2F3D469-500B-4ED9-BCB2-3AB676D49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75" y="1394353"/>
            <a:ext cx="8995774" cy="54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5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9010EE2-A729-4D04-8537-07B67C2F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68" y="397745"/>
            <a:ext cx="8314286" cy="4019048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7812B3A-AA62-4757-BD0F-90E5DD8AD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193" y="4768243"/>
            <a:ext cx="3371429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BD5D61F-3290-4CED-B2EE-FA30E3708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404" y="966937"/>
            <a:ext cx="8614542" cy="561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5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E71D6C4-A816-4DBD-9A7B-2FAE19282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58" y="0"/>
            <a:ext cx="10523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4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0945D78-4175-473A-8265-3503A595C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58" y="0"/>
            <a:ext cx="10523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6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QOL</vt:lpstr>
      <vt:lpstr>Parallel Processing Toolbox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QOL</dc:title>
  <dc:creator>John Thompson</dc:creator>
  <cp:lastModifiedBy>John Thompson</cp:lastModifiedBy>
  <cp:revision>1</cp:revision>
  <dcterms:created xsi:type="dcterms:W3CDTF">2021-07-09T16:59:04Z</dcterms:created>
  <dcterms:modified xsi:type="dcterms:W3CDTF">2021-07-09T18:42:07Z</dcterms:modified>
</cp:coreProperties>
</file>