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g8v+oHso4Rn5Uia8eoB47/2AyS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Tableau Visualization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File created on: 06/12/23 9:54:17 am GMT-7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5369" y="-76050"/>
            <a:ext cx="695156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2023-12-06T16:54:17Z</dcterms:created>
</cp:coreProperties>
</file>