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8"/>
  </p:normalViewPr>
  <p:slideViewPr>
    <p:cSldViewPr snapToGrid="0">
      <p:cViewPr>
        <p:scale>
          <a:sx n="90" d="100"/>
          <a:sy n="90" d="100"/>
        </p:scale>
        <p:origin x="13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8AF4B-6B8A-604C-8DD4-8E9BD5AF52A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FE3BF-6355-B14E-8F79-FD63F745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1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FE3BF-6355-B14E-8F79-FD63F745A2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76C-B02B-B473-DF01-8AD46422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4A62E-B0DF-90C3-27F6-33A927C05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17C2-CD7F-3F4C-7773-F8F39D56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A8A3-2B88-4B6C-6882-28149268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234A-3E4A-1186-B877-6242BD81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AA78-20E6-FFAA-3A13-CB19AA6D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E6DA3-471C-B613-95BA-6BF3B87E7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81A5-0D65-B912-4684-CA2D897B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5131-349C-42D3-C5F7-3755598A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7100-90CF-0065-716A-05D0951F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627F9-182E-7022-47B4-BA7E46707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0048D-CCA3-E39D-7858-56A221F3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1DC5-D996-D932-B94D-BB9F0485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8E6E-521F-CFB1-C0E6-B1B36F73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A6169-C6CC-67CB-E741-5D33A5BB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4B7E-C6F2-4A67-8DB7-0A14D2F9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65BE-4D87-7CE0-2528-10677C63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9F3D-0473-4C93-9E81-3F587377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6E6EB-4014-0A06-FB70-F84CCE49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7400A-EBDA-1A4A-7C56-D262A21F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88DE-FE41-0081-9654-2B3A4D84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83CC7-335F-5374-145C-1C9B3E33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FEEB7-EBF2-9C3A-C69F-6D3C4A3B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B752-876D-413D-2819-F961E47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2F0E-115A-475F-E3D8-2CB439B1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9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6A54-10AC-D1C2-6C08-7A5726FB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B7E3-9CEB-7BA9-117D-5BC5F5A86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6464-65C7-5449-F164-A2043872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8AF41-52AC-9DD6-2CAF-7ACE1854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3A1B-3E76-3377-C26C-54F12203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3F64-43D3-3A0E-F131-560E3424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25C9-BB3C-E9E8-0289-3098F349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C36EB-3335-3E4F-02D2-B1522FE0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3B276-D4DA-BB33-2DE0-6E736FC77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21B7C-FAB0-9E37-3D09-3EBF7BC6A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2032C-69BB-7059-7E1E-D3BA89B4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09E88-C335-5DFB-65EB-672C327B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BE640-A002-DAA8-492B-9B2147DB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832E8-1809-5D4A-BF1C-9B9B1CA2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B09C-16D4-1A95-BDCD-207052A6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3E476-681B-5069-82CB-A22BAD6A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422C8-54AD-077A-EBD9-EFFB8A6F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DD49-43E9-DE3A-5A0D-49D06F88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3748E-4A4F-7702-4BAE-AE79FA7D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1F9FD-FBE2-77E5-72B7-1BBFDE9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FC41-9AFC-718F-90D3-30B00C4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0945-39A3-AD34-95DB-06BE882A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7EE2-C414-97B6-E616-2A21FC58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89D27-B178-773A-C167-B2B1D26D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0288-0EFC-3DA6-0AE3-D75AA366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5D2F-E02D-550F-0B12-118299C0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04236-B635-90AB-3FCD-CA147FC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5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E6ED-5C94-7FD5-9B92-130F299D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AD4E1-B86F-A8C6-5D66-4115E28F5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9268-D7C5-A238-A351-22A616C62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0D050-5BC3-8673-AB14-19F19E05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C30AB-7E8C-FF33-52CD-235D697B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E7DF-32D1-FEED-E9D7-0FD89950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DD6D5-3987-79CF-D821-7C70FB9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9D45-1A7E-CD1D-C610-51BDB864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F8D4-7DD2-0F16-0BE2-B05E0F204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8D4F-6C12-1C45-9F6A-2C169824BB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D926-D258-B59E-5E4D-42A918BA5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0C42-93A4-1C0D-1A84-EDE10FA7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1444-AE41-B24A-B84B-4CC54754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5684-A9D0-B9CE-94A8-71DAC0077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9486-B9F2-0823-F7AB-D02C06513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CF832D26-F25C-5DCE-EF25-F121800D1B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-190500"/>
              <a:ext cx="12192000" cy="7239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CF832D26-F25C-5DCE-EF25-F121800D1B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190500"/>
                <a:ext cx="12192000" cy="72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36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E002DC08-5A11-9E48-A19D-4385B952D979}">
  <we:reference id="ad3bb869-dfe9-409b-95f2-98016482b42b" version="2.0.0.3" store="EXCatalog" storeType="EXCatalog"/>
  <we:alternateReferences>
    <we:reference id="wa200003233" version="2.0.0.3" store="en-us" storeType="OMEX"/>
  </we:alternateReferences>
  <we:properties>
    <we:property name="reportUrl" value="&quot;/groups/me/reports/ba3b5f01-cfb6-4700-a5f7-0d9379d87e92/ReportSection?bookmarkGuid=b81bbcab-54a0-441b-a667-8393ac5e6c6b&amp;bookmarkUsage=1&amp;ctid=3ded8b1b-070d-4629-82e4-c0b019f46057&amp;fromEntryPoint=export&quot;"/>
    <we:property name="reportName" value="&quot;Rudi Dashboard Final&quot;"/>
    <we:property name="reportState" value="&quot;CONNECTED&quot;"/>
    <we:property name="embedUrl" value="&quot;/reportEmbed?reportId=ba3b5f01-cfb6-4700-a5f7-0d9379d87e92&amp;config=eyJjbHVzdGVyVXJsIjoiaHR0cHM6Ly9XQUJJLVdFU1QtVVMtQy1QUklNQVJZLXJlZGlyZWN0LmFuYWx5c2lzLndpbmRvd3MubmV0IiwiZW1iZWRGZWF0dXJlcyI6eyJ1c2FnZU1ldHJpY3NWTmV4dCI6dHJ1ZSwiZGlzYWJsZUFuZ3VsYXJKU0Jvb3RzdHJhcFJlcG9ydEVtYmVkIjp0cnVlfX0%3D&amp;disableSensitivityBanner=true&amp;lrtl=true&quot;"/>
    <we:property name="pageName" value="&quot;ReportSection&quot;"/>
    <we:property name="pageDisplayName" value="&quot;Page 1&quot;"/>
    <we:property name="datasetId" value="&quot;2c507fa2-e1da-4444-a95c-ff74bc271759&quot;"/>
    <we:property name="backgroundColor" value="&quot;#FFFFFF&quot;"/>
    <we:property name="bookmark" value="&quot;H4sIAAAAAAAAA+1YS0/jMBD+K5Evy0rRKo82TbiVtkhILCCK4LDqwYmnweDGkeOwdFH/+46ddKHd8pJgKdIeWtnjycznz/NwckcYr0pB50d0BmSX7El5PaPq2vGJS4pVWYfG054XZiyE2AuCDuv5PdSSpeayqMjuHdFU5aDPeVVTYQyi8AeJki5EcZgGwAJIooR6vYxMXEKFOKG50ZlSUYFLSlCVLKjgv6AxgUta1bBwCdyWQipqHI011WCc3aA6zhGg/y1EHDTT/AbGkOlGegqlVHo5d0nVjCzQ1TVjzDocyEJTXqBhI9sIHOVTLnSrks5Ht6XCXeLe56Uhq89uaJEBIxa0gqpqPQykqGd2NFqRj2WtMjiFqV0qNNdzA75m3DmVtQZnSDUlCyThREmkyC4PodK8sHw4x4qBsgqX8udAAdLDyK63cJ/H1M9zBTldkjB6P8CH6ETXDKx8vy5a4v1thy2L/DPititrmL0txzyk8zXE4bYj3piFn4fxsZZqPUq2nnNeaYPBOVP0BoQA5uzMuIDq62vIH6Aol4pnVLxzoW6DehXIBCUVL3LRNrr7DnTW4FPG4IyWcRTGQTzoJEnQ7/TCQdLv7u9F/WjPGw33u8OBab/pFbYx040WxlEPEmCQeSz1vDRIO1nU7W1J07ovSq9kg7bwxoJnoFqlhzsnM8CLhxnkgN3bmMDNlY1rDtU9Aauj8+UVIsDIUXJmH2tvQgo9PLozlzTQELxLLi4B08g8ivcHxpdJcLDGW9WqvIDRZmJBPMIhuj2norY3LLR6yHWz7btGbC5Fh0ZtgkFhfs2fS7Io8CNv6oU+i4MwDGnse8+Gx9tli604Dp4gx3N7tBp9ZPl5CmEjdXaOBXtVtflo3AdFhrAqcHjh/KX35B6eTc2UqsElVXq1EOHEtMO9uY2iIVfLizbm2Wj7Ts5kU/P2gI9cPXhNaAN//vLMfVWkT5qKnYQhgyj0WDf1vThIwEv+YUq+TwP7X7LXGHy+YH/5jlDo/Mt62X40mfz1ZHrrg3fk1LkAuHZ2jupZCsqkTgNrsfko0VhV0gxOaAEbzhPDlBbMRJAd2/PcQIT9HEAWf7rWb7SEnt6kEAAA&quot;"/>
    <we:property name="initialStateBookmark" value="&quot;H4sIAAAAAAAAA+1YbU/bMBD+K5G/jEnRlCY0bfhW2iIhXopaBB8mNDnxNRjcOHKcjg71v+/spIN2QKkEo0j70Mo+X+4eP74XJ/eE8SIXdHZKJ0D2yL6UtxOqbp0GcUlWywaDo5PO8OjHaeekj2KZay6zguzdE01VCvqCFyUVxgIKv1+5hApxRlMzG1NRgEtyUIXMqOC/oFLGJa1KmLsE7nIhFTUmR5pqMGanqI5z9N34FqBHmmg+hREkupIOIZdKL+YuKaqRhbS8ZoxZh12ZacozNGxkYdSEsB3EPjAfojCiXisx8jEXulaJZ/27XOF+cJez3PDQYVOaJcCIBa2gKGoPXSnKiR31l+QjWaoEhjC2S5nmembAl4w7Q1lqcHpUUzJHEs6URIrscg8KzTPLhzNQDJRVuJY/uwqQHkb2vLm7HlMnTRWkdEFC//0AH6MTXTKw8oMyq4lvbDtsmaWfEbddWcHsbTnmHp2tIA62HfGTWfh5GB9pqVajZOs554U2GJxzRacgBDBnZ8IFFF83Ib+LolQqnlDxzoW6DuplIFcoKXiWirrRPXSg8wqfMgYnNG+HQdtvd3ejyO/stoJu1Gke7IedcN/r9w6ava5ptPENtjHTjebGUQsiYJB4LPa82I93k7DZ2pKm9VCUNmSD1vBGgiegaqXHOycTwCuGGaSA3duYwM3llWsOxQMBy6OLxRXCx8hRcmIfqy85Cj08uzOXVNAQvEsurwHTyDyK9wfGF0lwuMJbUau8gtFqYkE8wyG6vaCitHcptHrMdbXt+0psLkXHRu0Kg8L8qj+XJKHfCL2xFzRY2w+CgLYb3trweLtssRXHwRPkeG7PVqOPLD8vIaykzs5AsI2qzUfjPswShFWAwzPnL70X97A2NWOqutdU6eVChBPTDvdnNop6XC0u2phn/e07OZNN1dsDPnLz6DWhDvzZ6zN3o0i/qip2FAQMwsBjzbjhtf0IvOgfpuT7NLD/JXuFwfUF+8sJQqGzL6tl+9lkaqwm01sfvCPHziXArbNzWk5iUCZ1Kljzp48SjRU5TeCMZvDEeWKY0oyZCLJje55PEGE/BxDrBGOKxwLWPGA+EpD5ny73GwurwlyvEAAA&quot;"/>
    <we:property name="isFooterCollapsed" value="true"/>
    <we:property name="isFiltersActionButtonVisible" value="true"/>
    <we:property name="isVisualContainerHeaderHidden" value="false"/>
    <we:property name="reportEmbeddedTime" value="&quot;2024-02-28T02:31:32.127Z&quot;"/>
    <we:property name="creatorTenantId" value="&quot;3ded8b1b-070d-4629-82e4-c0b019f46057&quot;"/>
    <we:property name="creatorUserId" value="&quot;100320028234240B&quot;"/>
    <we:property name="creatorSessionId" value="&quot;b2983e92-97fe-4f9d-a0e8-8256e406452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Arvind Atluri</dc:creator>
  <cp:lastModifiedBy>Sai Arvind Atluri</cp:lastModifiedBy>
  <cp:revision>1</cp:revision>
  <dcterms:created xsi:type="dcterms:W3CDTF">2024-02-28T02:24:37Z</dcterms:created>
  <dcterms:modified xsi:type="dcterms:W3CDTF">2024-02-28T02:33:09Z</dcterms:modified>
</cp:coreProperties>
</file>