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3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9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3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6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7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1232-E676-46D9-B3CF-29581D0ACC6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E6E-0894-402C-984E-2CD8C571D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CU-PSC-</a:t>
            </a:r>
            <a:r>
              <a:rPr lang="ko-KR" altLang="en-US" dirty="0" smtClean="0"/>
              <a:t>회의 안건</a:t>
            </a:r>
            <a:r>
              <a:rPr lang="en-US" altLang="ko-KR" dirty="0" smtClean="0"/>
              <a:t>-18-11-01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상호 소개</a:t>
            </a:r>
            <a:endParaRPr lang="en-US" altLang="ko-KR" dirty="0" smtClean="0"/>
          </a:p>
          <a:p>
            <a:r>
              <a:rPr lang="ko-KR" altLang="en-US" dirty="0" smtClean="0"/>
              <a:t>세미나 시간 확정 </a:t>
            </a:r>
            <a:r>
              <a:rPr lang="en-US" altLang="ko-KR" dirty="0" smtClean="0">
                <a:sym typeface="Wingdings" panose="05000000000000000000" pitchFamily="2" charset="2"/>
              </a:rPr>
              <a:t> ??</a:t>
            </a:r>
            <a:r>
              <a:rPr lang="ko-KR" altLang="en-US" dirty="0" smtClean="0">
                <a:sym typeface="Wingdings" panose="05000000000000000000" pitchFamily="2" charset="2"/>
              </a:rPr>
              <a:t>요일 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  <a:r>
              <a:rPr lang="ko-KR" altLang="en-US" dirty="0" smtClean="0">
                <a:sym typeface="Wingdings" panose="05000000000000000000" pitchFamily="2" charset="2"/>
              </a:rPr>
              <a:t>시간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화요일 </a:t>
            </a:r>
            <a:r>
              <a:rPr lang="en-US" altLang="ko-KR" dirty="0" smtClean="0">
                <a:sym typeface="Wingdings" panose="05000000000000000000" pitchFamily="2" charset="2"/>
              </a:rPr>
              <a:t>6~8</a:t>
            </a:r>
            <a:r>
              <a:rPr lang="ko-KR" altLang="en-US" dirty="0" smtClean="0">
                <a:sym typeface="Wingdings" panose="05000000000000000000" pitchFamily="2" charset="2"/>
              </a:rPr>
              <a:t>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월요일 </a:t>
            </a:r>
            <a:r>
              <a:rPr lang="en-US" altLang="ko-KR" dirty="0" smtClean="0">
                <a:sym typeface="Wingdings" panose="05000000000000000000" pitchFamily="2" charset="2"/>
              </a:rPr>
              <a:t>8~10</a:t>
            </a:r>
            <a:r>
              <a:rPr lang="ko-KR" altLang="en-US" dirty="0" smtClean="0">
                <a:sym typeface="Wingdings" panose="05000000000000000000" pitchFamily="2" charset="2"/>
              </a:rPr>
              <a:t>시</a:t>
            </a:r>
            <a:endParaRPr lang="en-US" altLang="ko-KR" dirty="0" smtClean="0"/>
          </a:p>
          <a:p>
            <a:r>
              <a:rPr lang="ko-KR" altLang="en-US" dirty="0" smtClean="0"/>
              <a:t>어떤 문제를 풀까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예선 문제</a:t>
            </a:r>
            <a:endParaRPr lang="en-US" altLang="ko-KR" dirty="0" smtClean="0"/>
          </a:p>
          <a:p>
            <a:r>
              <a:rPr lang="ko-KR" altLang="en-US" dirty="0" smtClean="0"/>
              <a:t>지식 공유 방법 </a:t>
            </a:r>
            <a:r>
              <a:rPr lang="en-US" altLang="ko-KR" dirty="0" smtClean="0"/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위키디피아와</a:t>
            </a:r>
            <a:r>
              <a:rPr lang="ko-KR" altLang="en-US" dirty="0" smtClean="0">
                <a:sym typeface="Wingdings" panose="05000000000000000000" pitchFamily="2" charset="2"/>
              </a:rPr>
              <a:t> 비슷한 것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노트화 하는 방법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문제별</a:t>
            </a:r>
            <a:r>
              <a:rPr lang="ko-KR" altLang="en-US" dirty="0">
                <a:sym typeface="Wingdings" panose="05000000000000000000" pitchFamily="2" charset="2"/>
              </a:rPr>
              <a:t> 담당자 지정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  <a:endParaRPr lang="en-US" altLang="ko-KR" dirty="0"/>
          </a:p>
          <a:p>
            <a:r>
              <a:rPr lang="ko-KR" altLang="en-US" dirty="0" smtClean="0"/>
              <a:t>연락망 구성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회장 선임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단톡방</a:t>
            </a:r>
            <a:r>
              <a:rPr lang="en-US" altLang="ko-KR" dirty="0" smtClean="0"/>
              <a:t>??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>
                <a:sym typeface="Wingdings" panose="05000000000000000000" pitchFamily="2" charset="2"/>
              </a:rPr>
              <a:t>다음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시간까지 </a:t>
            </a:r>
            <a:r>
              <a:rPr lang="en-US" altLang="ko-KR" dirty="0" smtClean="0">
                <a:sym typeface="Wingdings" panose="05000000000000000000" pitchFamily="2" charset="2"/>
              </a:rPr>
              <a:t>2018 </a:t>
            </a:r>
            <a:r>
              <a:rPr lang="ko-KR" altLang="en-US" dirty="0" smtClean="0">
                <a:sym typeface="Wingdings" panose="05000000000000000000" pitchFamily="2" charset="2"/>
              </a:rPr>
              <a:t>기출 문제 </a:t>
            </a:r>
            <a:r>
              <a:rPr lang="en-US" altLang="ko-KR" dirty="0" smtClean="0">
                <a:sym typeface="Wingdings" panose="05000000000000000000" pitchFamily="2" charset="2"/>
              </a:rPr>
              <a:t>A, B, C </a:t>
            </a:r>
            <a:r>
              <a:rPr lang="ko-KR" altLang="en-US" smtClean="0">
                <a:sym typeface="Wingdings" panose="05000000000000000000" pitchFamily="2" charset="2"/>
              </a:rPr>
              <a:t>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4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70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CU-PSC-회의 안건-18-11-01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CP-PSC-회의 안건-18-11-01</dc:title>
  <dc:creator>mKang</dc:creator>
  <cp:lastModifiedBy>mKang</cp:lastModifiedBy>
  <cp:revision>6</cp:revision>
  <dcterms:created xsi:type="dcterms:W3CDTF">2018-11-01T06:38:35Z</dcterms:created>
  <dcterms:modified xsi:type="dcterms:W3CDTF">2018-11-02T05:33:33Z</dcterms:modified>
</cp:coreProperties>
</file>