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78" r:id="rId2"/>
    <p:sldId id="257" r:id="rId3"/>
    <p:sldId id="260" r:id="rId4"/>
    <p:sldId id="258" r:id="rId5"/>
    <p:sldId id="263" r:id="rId6"/>
    <p:sldId id="289" r:id="rId7"/>
    <p:sldId id="291" r:id="rId8"/>
    <p:sldId id="290" r:id="rId9"/>
    <p:sldId id="262" r:id="rId10"/>
    <p:sldId id="285" r:id="rId11"/>
    <p:sldId id="286" r:id="rId12"/>
    <p:sldId id="287" r:id="rId13"/>
    <p:sldId id="292" r:id="rId14"/>
    <p:sldId id="293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4" r:id="rId28"/>
    <p:sldId id="283" r:id="rId29"/>
  </p:sldIdLst>
  <p:sldSz cx="12192000" cy="6858000"/>
  <p:notesSz cx="6858000" cy="9144000"/>
  <p:embeddedFontLst>
    <p:embeddedFont>
      <p:font typeface="나눔바른고딕" panose="020B0603020101020101" pitchFamily="50" charset="-127"/>
      <p:regular r:id="rId31"/>
      <p:bold r:id="rId32"/>
    </p:embeddedFont>
    <p:embeddedFont>
      <p:font typeface="나눔바른고딕 UltraLight" panose="00000300000000000000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6344" autoAdjust="0"/>
  </p:normalViewPr>
  <p:slideViewPr>
    <p:cSldViewPr snapToGrid="0">
      <p:cViewPr varScale="1">
        <p:scale>
          <a:sx n="96" d="100"/>
          <a:sy n="9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버섯 종류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C-4BCA-B918-02C1114E69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8C-4BCA-B918-02C1114E6971}"/>
              </c:ext>
            </c:extLst>
          </c:dPt>
          <c:cat>
            <c:strRef>
              <c:f>Sheet1!$A$2:$A$3</c:f>
              <c:strCache>
                <c:ptCount val="2"/>
                <c:pt idx="0">
                  <c:v>자생 버섯</c:v>
                </c:pt>
                <c:pt idx="1">
                  <c:v>식용버섯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1900</c:v>
                </c:pt>
                <c:pt idx="1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6-4D9D-AB0B-74D905177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39692-15F8-4659-A5C3-B5642DE13F32}" type="doc">
      <dgm:prSet loTypeId="urn:microsoft.com/office/officeart/2005/8/layout/b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9C44EE36-9CCA-4ACC-A3F2-473BAE10C23D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문제 정의</a:t>
          </a:r>
        </a:p>
      </dgm:t>
    </dgm:pt>
    <dgm:pt modelId="{7424E18B-1296-4A08-B20E-B6ED54FD59B6}" type="parTrans" cxnId="{841B739D-5773-4717-BF0A-83E448128943}">
      <dgm:prSet/>
      <dgm:spPr/>
      <dgm:t>
        <a:bodyPr/>
        <a:lstStyle/>
        <a:p>
          <a:pPr latinLnBrk="1"/>
          <a:endParaRPr lang="ko-KR" altLang="en-US"/>
        </a:p>
      </dgm:t>
    </dgm:pt>
    <dgm:pt modelId="{B55925C4-51D8-4C9E-811B-9A0A33AA2B09}" type="sibTrans" cxnId="{841B739D-5773-4717-BF0A-83E448128943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F15A29F6-EB2E-4BC4-B33B-CFF0C559D68B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자료 수집</a:t>
          </a:r>
        </a:p>
      </dgm:t>
    </dgm:pt>
    <dgm:pt modelId="{87EF8AB4-2950-4A75-A5EE-5A02FD1D2FBE}" type="parTrans" cxnId="{AF3BD866-8CA6-4106-9D37-7DB1D46422A2}">
      <dgm:prSet/>
      <dgm:spPr/>
      <dgm:t>
        <a:bodyPr/>
        <a:lstStyle/>
        <a:p>
          <a:pPr latinLnBrk="1"/>
          <a:endParaRPr lang="ko-KR" altLang="en-US"/>
        </a:p>
      </dgm:t>
    </dgm:pt>
    <dgm:pt modelId="{7F30D469-FB2D-4314-BEE2-AE193E24714E}" type="sibTrans" cxnId="{AF3BD866-8CA6-4106-9D37-7DB1D46422A2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CA22AC04-86FB-425D-94DF-D59A97C79753}">
      <dgm:prSet phldrT="[텍스트]" custT="1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sz="1900" dirty="0"/>
            <a:t>데이터 전 처리</a:t>
          </a:r>
        </a:p>
      </dgm:t>
    </dgm:pt>
    <dgm:pt modelId="{D51D36A6-3992-4663-8257-94A2234FFE93}" type="parTrans" cxnId="{93A1C127-FECC-45CE-B62A-EEE56D145299}">
      <dgm:prSet/>
      <dgm:spPr/>
      <dgm:t>
        <a:bodyPr/>
        <a:lstStyle/>
        <a:p>
          <a:pPr latinLnBrk="1"/>
          <a:endParaRPr lang="ko-KR" altLang="en-US"/>
        </a:p>
      </dgm:t>
    </dgm:pt>
    <dgm:pt modelId="{5C15CC3B-3EF2-4DB4-A7D3-33DFFDEDFF26}" type="sibTrans" cxnId="{93A1C127-FECC-45CE-B62A-EEE56D145299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E0C335CE-5C33-484C-9F3B-D3720944B0FB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5ED4E1CA-BE51-42CC-AC94-17F6CEFE4BC9}" type="parTrans" cxnId="{B50C8D3F-3BA6-4052-AE4E-36F7A2C37626}">
      <dgm:prSet/>
      <dgm:spPr/>
      <dgm:t>
        <a:bodyPr/>
        <a:lstStyle/>
        <a:p>
          <a:pPr latinLnBrk="1"/>
          <a:endParaRPr lang="ko-KR" altLang="en-US"/>
        </a:p>
      </dgm:t>
    </dgm:pt>
    <dgm:pt modelId="{8DDE4B25-DDF5-441C-AF4A-A0D5C34BE31A}" type="sibTrans" cxnId="{B50C8D3F-3BA6-4052-AE4E-36F7A2C37626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A143298F-CFD9-4FEA-97A4-A9361687E7D5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/>
            <a:t>실험</a:t>
          </a:r>
          <a:endParaRPr lang="ko-KR" altLang="en-US" dirty="0"/>
        </a:p>
      </dgm:t>
    </dgm:pt>
    <dgm:pt modelId="{9990E779-86D9-497B-BCAD-976C71EB959B}" type="parTrans" cxnId="{32DE3A0E-DF8C-4756-AE6E-33AC7D8CC001}">
      <dgm:prSet/>
      <dgm:spPr/>
      <dgm:t>
        <a:bodyPr/>
        <a:lstStyle/>
        <a:p>
          <a:pPr latinLnBrk="1"/>
          <a:endParaRPr lang="ko-KR" altLang="en-US"/>
        </a:p>
      </dgm:t>
    </dgm:pt>
    <dgm:pt modelId="{779194FB-825E-41AB-BB03-0459D5A25F9B}" type="sibTrans" cxnId="{32DE3A0E-DF8C-4756-AE6E-33AC7D8CC001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073C7022-CB1A-45F3-A3CE-BD484835195D}">
      <dgm:prSet phldrT="[텍스트]"/>
      <dgm:spPr>
        <a:solidFill>
          <a:srgbClr val="91A8D0"/>
        </a:solidFill>
      </dgm:spPr>
      <dgm:t>
        <a:bodyPr/>
        <a:lstStyle/>
        <a:p>
          <a:pPr latinLnBrk="1"/>
          <a:r>
            <a:rPr lang="ko-KR" altLang="en-US" dirty="0"/>
            <a:t>학습 모델 설계</a:t>
          </a:r>
        </a:p>
      </dgm:t>
    </dgm:pt>
    <dgm:pt modelId="{6B5D7BAF-5F83-46BD-AF46-DD121F811DC0}" type="sibTrans" cxnId="{6F22764A-5A30-4B12-9090-A762B7BE704F}">
      <dgm:prSet/>
      <dgm:spPr>
        <a:solidFill>
          <a:srgbClr val="BEDAE5"/>
        </a:solidFill>
      </dgm:spPr>
      <dgm:t>
        <a:bodyPr/>
        <a:lstStyle/>
        <a:p>
          <a:pPr latinLnBrk="1"/>
          <a:endParaRPr lang="ko-KR" altLang="en-US"/>
        </a:p>
      </dgm:t>
    </dgm:pt>
    <dgm:pt modelId="{021BF01F-07B8-41EE-BD7C-3DC293A4A52C}" type="parTrans" cxnId="{6F22764A-5A30-4B12-9090-A762B7BE704F}">
      <dgm:prSet/>
      <dgm:spPr/>
      <dgm:t>
        <a:bodyPr/>
        <a:lstStyle/>
        <a:p>
          <a:pPr latinLnBrk="1"/>
          <a:endParaRPr lang="ko-KR" altLang="en-US"/>
        </a:p>
      </dgm:t>
    </dgm:pt>
    <dgm:pt modelId="{D9F63218-9533-4D2E-84B0-B684F0B6C2DC}" type="pres">
      <dgm:prSet presAssocID="{94539692-15F8-4659-A5C3-B5642DE13F32}" presName="Name0" presStyleCnt="0">
        <dgm:presLayoutVars>
          <dgm:dir/>
          <dgm:resizeHandles/>
        </dgm:presLayoutVars>
      </dgm:prSet>
      <dgm:spPr/>
    </dgm:pt>
    <dgm:pt modelId="{55B57175-9F6D-444C-B328-B905E7A311B2}" type="pres">
      <dgm:prSet presAssocID="{9C44EE36-9CCA-4ACC-A3F2-473BAE10C23D}" presName="compNode" presStyleCnt="0"/>
      <dgm:spPr/>
    </dgm:pt>
    <dgm:pt modelId="{85C39166-0544-404C-9757-5B7B9A02D07C}" type="pres">
      <dgm:prSet presAssocID="{9C44EE36-9CCA-4ACC-A3F2-473BAE10C23D}" presName="dummyConnPt" presStyleCnt="0"/>
      <dgm:spPr/>
    </dgm:pt>
    <dgm:pt modelId="{6D235478-BB37-40ED-A86E-9FF16508C124}" type="pres">
      <dgm:prSet presAssocID="{9C44EE36-9CCA-4ACC-A3F2-473BAE10C23D}" presName="node" presStyleLbl="node1" presStyleIdx="0" presStyleCnt="6">
        <dgm:presLayoutVars>
          <dgm:bulletEnabled val="1"/>
        </dgm:presLayoutVars>
      </dgm:prSet>
      <dgm:spPr/>
    </dgm:pt>
    <dgm:pt modelId="{1F78FE0B-0CB3-4A94-BA3C-042CD81F8299}" type="pres">
      <dgm:prSet presAssocID="{B55925C4-51D8-4C9E-811B-9A0A33AA2B09}" presName="sibTrans" presStyleLbl="bgSibTrans2D1" presStyleIdx="0" presStyleCnt="5"/>
      <dgm:spPr/>
    </dgm:pt>
    <dgm:pt modelId="{592FD8E4-4F22-4DBF-8703-2F669188F4E4}" type="pres">
      <dgm:prSet presAssocID="{F15A29F6-EB2E-4BC4-B33B-CFF0C559D68B}" presName="compNode" presStyleCnt="0"/>
      <dgm:spPr/>
    </dgm:pt>
    <dgm:pt modelId="{E8ED3BD0-E0B0-48A8-9D03-600D9BD49DA4}" type="pres">
      <dgm:prSet presAssocID="{F15A29F6-EB2E-4BC4-B33B-CFF0C559D68B}" presName="dummyConnPt" presStyleCnt="0"/>
      <dgm:spPr/>
    </dgm:pt>
    <dgm:pt modelId="{16E9846B-3789-4DAA-9DA0-9C834C6494AD}" type="pres">
      <dgm:prSet presAssocID="{F15A29F6-EB2E-4BC4-B33B-CFF0C559D68B}" presName="node" presStyleLbl="node1" presStyleIdx="1" presStyleCnt="6">
        <dgm:presLayoutVars>
          <dgm:bulletEnabled val="1"/>
        </dgm:presLayoutVars>
      </dgm:prSet>
      <dgm:spPr/>
    </dgm:pt>
    <dgm:pt modelId="{46C540AC-1334-488C-8898-260FAF919321}" type="pres">
      <dgm:prSet presAssocID="{7F30D469-FB2D-4314-BEE2-AE193E24714E}" presName="sibTrans" presStyleLbl="bgSibTrans2D1" presStyleIdx="1" presStyleCnt="5"/>
      <dgm:spPr/>
    </dgm:pt>
    <dgm:pt modelId="{BFF60323-0A4E-46D7-B622-8AFB5EC0F8AC}" type="pres">
      <dgm:prSet presAssocID="{CA22AC04-86FB-425D-94DF-D59A97C79753}" presName="compNode" presStyleCnt="0"/>
      <dgm:spPr/>
    </dgm:pt>
    <dgm:pt modelId="{95893E82-457B-4C04-9057-3B44F5EBFDE5}" type="pres">
      <dgm:prSet presAssocID="{CA22AC04-86FB-425D-94DF-D59A97C79753}" presName="dummyConnPt" presStyleCnt="0"/>
      <dgm:spPr/>
    </dgm:pt>
    <dgm:pt modelId="{FE240CE5-821E-42FB-AE8E-311A2D61BFB2}" type="pres">
      <dgm:prSet presAssocID="{CA22AC04-86FB-425D-94DF-D59A97C79753}" presName="node" presStyleLbl="node1" presStyleIdx="2" presStyleCnt="6">
        <dgm:presLayoutVars>
          <dgm:bulletEnabled val="1"/>
        </dgm:presLayoutVars>
      </dgm:prSet>
      <dgm:spPr/>
    </dgm:pt>
    <dgm:pt modelId="{B3089340-2CF7-497E-8769-ABF716F637AC}" type="pres">
      <dgm:prSet presAssocID="{5C15CC3B-3EF2-4DB4-A7D3-33DFFDEDFF26}" presName="sibTrans" presStyleLbl="bgSibTrans2D1" presStyleIdx="2" presStyleCnt="5"/>
      <dgm:spPr/>
    </dgm:pt>
    <dgm:pt modelId="{CABFC928-F9D5-4635-A0AA-7413C4CFAB10}" type="pres">
      <dgm:prSet presAssocID="{073C7022-CB1A-45F3-A3CE-BD484835195D}" presName="compNode" presStyleCnt="0"/>
      <dgm:spPr/>
    </dgm:pt>
    <dgm:pt modelId="{285FD137-2E6D-4F91-9308-BD3DC36CF310}" type="pres">
      <dgm:prSet presAssocID="{073C7022-CB1A-45F3-A3CE-BD484835195D}" presName="dummyConnPt" presStyleCnt="0"/>
      <dgm:spPr/>
    </dgm:pt>
    <dgm:pt modelId="{B67F3427-A7D5-4D90-8738-0310D29BDD44}" type="pres">
      <dgm:prSet presAssocID="{073C7022-CB1A-45F3-A3CE-BD484835195D}" presName="node" presStyleLbl="node1" presStyleIdx="3" presStyleCnt="6">
        <dgm:presLayoutVars>
          <dgm:bulletEnabled val="1"/>
        </dgm:presLayoutVars>
      </dgm:prSet>
      <dgm:spPr/>
    </dgm:pt>
    <dgm:pt modelId="{BD5D08CE-2169-433E-AEAF-953D88EEEFF0}" type="pres">
      <dgm:prSet presAssocID="{6B5D7BAF-5F83-46BD-AF46-DD121F811DC0}" presName="sibTrans" presStyleLbl="bgSibTrans2D1" presStyleIdx="3" presStyleCnt="5"/>
      <dgm:spPr/>
    </dgm:pt>
    <dgm:pt modelId="{E246C23E-82DD-436A-94DB-19F2B7874B65}" type="pres">
      <dgm:prSet presAssocID="{E0C335CE-5C33-484C-9F3B-D3720944B0FB}" presName="compNode" presStyleCnt="0"/>
      <dgm:spPr/>
    </dgm:pt>
    <dgm:pt modelId="{DB58BD0E-65AE-4BF7-8D2E-5D73DB719520}" type="pres">
      <dgm:prSet presAssocID="{E0C335CE-5C33-484C-9F3B-D3720944B0FB}" presName="dummyConnPt" presStyleCnt="0"/>
      <dgm:spPr/>
    </dgm:pt>
    <dgm:pt modelId="{1C33DE2E-CAD2-489B-8A4A-B9D6B5A9EAB6}" type="pres">
      <dgm:prSet presAssocID="{E0C335CE-5C33-484C-9F3B-D3720944B0FB}" presName="node" presStyleLbl="node1" presStyleIdx="4" presStyleCnt="6">
        <dgm:presLayoutVars>
          <dgm:bulletEnabled val="1"/>
        </dgm:presLayoutVars>
      </dgm:prSet>
      <dgm:spPr/>
    </dgm:pt>
    <dgm:pt modelId="{7C17B65D-B9CD-4755-A46D-5BBC9DB70FA3}" type="pres">
      <dgm:prSet presAssocID="{8DDE4B25-DDF5-441C-AF4A-A0D5C34BE31A}" presName="sibTrans" presStyleLbl="bgSibTrans2D1" presStyleIdx="4" presStyleCnt="5"/>
      <dgm:spPr/>
    </dgm:pt>
    <dgm:pt modelId="{BF21948E-538B-4EBA-983D-FD0D7B0AF2D9}" type="pres">
      <dgm:prSet presAssocID="{A143298F-CFD9-4FEA-97A4-A9361687E7D5}" presName="compNode" presStyleCnt="0"/>
      <dgm:spPr/>
    </dgm:pt>
    <dgm:pt modelId="{78D6797C-AF10-4F32-BAB3-6E2004560427}" type="pres">
      <dgm:prSet presAssocID="{A143298F-CFD9-4FEA-97A4-A9361687E7D5}" presName="dummyConnPt" presStyleCnt="0"/>
      <dgm:spPr/>
    </dgm:pt>
    <dgm:pt modelId="{D33F7ABD-D3CE-4BC9-B37A-5E02A74E715C}" type="pres">
      <dgm:prSet presAssocID="{A143298F-CFD9-4FEA-97A4-A9361687E7D5}" presName="node" presStyleLbl="node1" presStyleIdx="5" presStyleCnt="6">
        <dgm:presLayoutVars>
          <dgm:bulletEnabled val="1"/>
        </dgm:presLayoutVars>
      </dgm:prSet>
      <dgm:spPr/>
    </dgm:pt>
  </dgm:ptLst>
  <dgm:cxnLst>
    <dgm:cxn modelId="{70943407-2F55-413A-874A-C4F3782003D4}" type="presOf" srcId="{B55925C4-51D8-4C9E-811B-9A0A33AA2B09}" destId="{1F78FE0B-0CB3-4A94-BA3C-042CD81F8299}" srcOrd="0" destOrd="0" presId="urn:microsoft.com/office/officeart/2005/8/layout/bProcess4"/>
    <dgm:cxn modelId="{32DE3A0E-DF8C-4756-AE6E-33AC7D8CC001}" srcId="{94539692-15F8-4659-A5C3-B5642DE13F32}" destId="{A143298F-CFD9-4FEA-97A4-A9361687E7D5}" srcOrd="5" destOrd="0" parTransId="{9990E779-86D9-497B-BCAD-976C71EB959B}" sibTransId="{779194FB-825E-41AB-BB03-0459D5A25F9B}"/>
    <dgm:cxn modelId="{93A1C127-FECC-45CE-B62A-EEE56D145299}" srcId="{94539692-15F8-4659-A5C3-B5642DE13F32}" destId="{CA22AC04-86FB-425D-94DF-D59A97C79753}" srcOrd="2" destOrd="0" parTransId="{D51D36A6-3992-4663-8257-94A2234FFE93}" sibTransId="{5C15CC3B-3EF2-4DB4-A7D3-33DFFDEDFF26}"/>
    <dgm:cxn modelId="{3FB68429-E952-4BC9-8FC3-287DCDA13122}" type="presOf" srcId="{94539692-15F8-4659-A5C3-B5642DE13F32}" destId="{D9F63218-9533-4D2E-84B0-B684F0B6C2DC}" srcOrd="0" destOrd="0" presId="urn:microsoft.com/office/officeart/2005/8/layout/bProcess4"/>
    <dgm:cxn modelId="{F33F012F-036E-42E7-8148-A41F102E341A}" type="presOf" srcId="{E0C335CE-5C33-484C-9F3B-D3720944B0FB}" destId="{1C33DE2E-CAD2-489B-8A4A-B9D6B5A9EAB6}" srcOrd="0" destOrd="0" presId="urn:microsoft.com/office/officeart/2005/8/layout/bProcess4"/>
    <dgm:cxn modelId="{87C69937-6563-44CC-9517-D5FA5A7AF093}" type="presOf" srcId="{9C44EE36-9CCA-4ACC-A3F2-473BAE10C23D}" destId="{6D235478-BB37-40ED-A86E-9FF16508C124}" srcOrd="0" destOrd="0" presId="urn:microsoft.com/office/officeart/2005/8/layout/bProcess4"/>
    <dgm:cxn modelId="{B50C8D3F-3BA6-4052-AE4E-36F7A2C37626}" srcId="{94539692-15F8-4659-A5C3-B5642DE13F32}" destId="{E0C335CE-5C33-484C-9F3B-D3720944B0FB}" srcOrd="4" destOrd="0" parTransId="{5ED4E1CA-BE51-42CC-AC94-17F6CEFE4BC9}" sibTransId="{8DDE4B25-DDF5-441C-AF4A-A0D5C34BE31A}"/>
    <dgm:cxn modelId="{AF3BD866-8CA6-4106-9D37-7DB1D46422A2}" srcId="{94539692-15F8-4659-A5C3-B5642DE13F32}" destId="{F15A29F6-EB2E-4BC4-B33B-CFF0C559D68B}" srcOrd="1" destOrd="0" parTransId="{87EF8AB4-2950-4A75-A5EE-5A02FD1D2FBE}" sibTransId="{7F30D469-FB2D-4314-BEE2-AE193E24714E}"/>
    <dgm:cxn modelId="{6F22764A-5A30-4B12-9090-A762B7BE704F}" srcId="{94539692-15F8-4659-A5C3-B5642DE13F32}" destId="{073C7022-CB1A-45F3-A3CE-BD484835195D}" srcOrd="3" destOrd="0" parTransId="{021BF01F-07B8-41EE-BD7C-3DC293A4A52C}" sibTransId="{6B5D7BAF-5F83-46BD-AF46-DD121F811DC0}"/>
    <dgm:cxn modelId="{D1870056-3453-4718-8548-C1862D6CE33D}" type="presOf" srcId="{7F30D469-FB2D-4314-BEE2-AE193E24714E}" destId="{46C540AC-1334-488C-8898-260FAF919321}" srcOrd="0" destOrd="0" presId="urn:microsoft.com/office/officeart/2005/8/layout/bProcess4"/>
    <dgm:cxn modelId="{B60DD290-DC98-4F95-A569-B823BA412375}" type="presOf" srcId="{CA22AC04-86FB-425D-94DF-D59A97C79753}" destId="{FE240CE5-821E-42FB-AE8E-311A2D61BFB2}" srcOrd="0" destOrd="0" presId="urn:microsoft.com/office/officeart/2005/8/layout/bProcess4"/>
    <dgm:cxn modelId="{841B739D-5773-4717-BF0A-83E448128943}" srcId="{94539692-15F8-4659-A5C3-B5642DE13F32}" destId="{9C44EE36-9CCA-4ACC-A3F2-473BAE10C23D}" srcOrd="0" destOrd="0" parTransId="{7424E18B-1296-4A08-B20E-B6ED54FD59B6}" sibTransId="{B55925C4-51D8-4C9E-811B-9A0A33AA2B09}"/>
    <dgm:cxn modelId="{05DB1CA0-FF4D-4B4F-AD78-839692F5605C}" type="presOf" srcId="{F15A29F6-EB2E-4BC4-B33B-CFF0C559D68B}" destId="{16E9846B-3789-4DAA-9DA0-9C834C6494AD}" srcOrd="0" destOrd="0" presId="urn:microsoft.com/office/officeart/2005/8/layout/bProcess4"/>
    <dgm:cxn modelId="{780CC2A6-BE49-433D-90F5-B9C1B8573BC6}" type="presOf" srcId="{A143298F-CFD9-4FEA-97A4-A9361687E7D5}" destId="{D33F7ABD-D3CE-4BC9-B37A-5E02A74E715C}" srcOrd="0" destOrd="0" presId="urn:microsoft.com/office/officeart/2005/8/layout/bProcess4"/>
    <dgm:cxn modelId="{4AABD6B0-93D5-4DC4-A865-C035EE10118B}" type="presOf" srcId="{8DDE4B25-DDF5-441C-AF4A-A0D5C34BE31A}" destId="{7C17B65D-B9CD-4755-A46D-5BBC9DB70FA3}" srcOrd="0" destOrd="0" presId="urn:microsoft.com/office/officeart/2005/8/layout/bProcess4"/>
    <dgm:cxn modelId="{9BB56FB2-BFAB-4E2E-8DB7-E4F9DC5DA4DD}" type="presOf" srcId="{6B5D7BAF-5F83-46BD-AF46-DD121F811DC0}" destId="{BD5D08CE-2169-433E-AEAF-953D88EEEFF0}" srcOrd="0" destOrd="0" presId="urn:microsoft.com/office/officeart/2005/8/layout/bProcess4"/>
    <dgm:cxn modelId="{939C95CC-236F-4996-B26A-474592B4D2A4}" type="presOf" srcId="{5C15CC3B-3EF2-4DB4-A7D3-33DFFDEDFF26}" destId="{B3089340-2CF7-497E-8769-ABF716F637AC}" srcOrd="0" destOrd="0" presId="urn:microsoft.com/office/officeart/2005/8/layout/bProcess4"/>
    <dgm:cxn modelId="{DC4B67EB-A879-4D02-8683-1930648E70C5}" type="presOf" srcId="{073C7022-CB1A-45F3-A3CE-BD484835195D}" destId="{B67F3427-A7D5-4D90-8738-0310D29BDD44}" srcOrd="0" destOrd="0" presId="urn:microsoft.com/office/officeart/2005/8/layout/bProcess4"/>
    <dgm:cxn modelId="{C577C109-09CA-4408-9E95-5482EEC39C50}" type="presParOf" srcId="{D9F63218-9533-4D2E-84B0-B684F0B6C2DC}" destId="{55B57175-9F6D-444C-B328-B905E7A311B2}" srcOrd="0" destOrd="0" presId="urn:microsoft.com/office/officeart/2005/8/layout/bProcess4"/>
    <dgm:cxn modelId="{8137ADA0-324C-4B0D-826D-883CF241792C}" type="presParOf" srcId="{55B57175-9F6D-444C-B328-B905E7A311B2}" destId="{85C39166-0544-404C-9757-5B7B9A02D07C}" srcOrd="0" destOrd="0" presId="urn:microsoft.com/office/officeart/2005/8/layout/bProcess4"/>
    <dgm:cxn modelId="{26D27EBF-3BD1-43E9-90A7-BD4F3814EF6D}" type="presParOf" srcId="{55B57175-9F6D-444C-B328-B905E7A311B2}" destId="{6D235478-BB37-40ED-A86E-9FF16508C124}" srcOrd="1" destOrd="0" presId="urn:microsoft.com/office/officeart/2005/8/layout/bProcess4"/>
    <dgm:cxn modelId="{C7EE4723-BCC1-4011-B6FC-03DDDE1161B1}" type="presParOf" srcId="{D9F63218-9533-4D2E-84B0-B684F0B6C2DC}" destId="{1F78FE0B-0CB3-4A94-BA3C-042CD81F8299}" srcOrd="1" destOrd="0" presId="urn:microsoft.com/office/officeart/2005/8/layout/bProcess4"/>
    <dgm:cxn modelId="{D0CC477F-3AD9-4A60-ADA1-776E77BE75F2}" type="presParOf" srcId="{D9F63218-9533-4D2E-84B0-B684F0B6C2DC}" destId="{592FD8E4-4F22-4DBF-8703-2F669188F4E4}" srcOrd="2" destOrd="0" presId="urn:microsoft.com/office/officeart/2005/8/layout/bProcess4"/>
    <dgm:cxn modelId="{9F29FB75-0173-4ACC-A72E-24940BE2CFC0}" type="presParOf" srcId="{592FD8E4-4F22-4DBF-8703-2F669188F4E4}" destId="{E8ED3BD0-E0B0-48A8-9D03-600D9BD49DA4}" srcOrd="0" destOrd="0" presId="urn:microsoft.com/office/officeart/2005/8/layout/bProcess4"/>
    <dgm:cxn modelId="{491CA7C4-7B2A-4FAE-9267-D944C7B71DC4}" type="presParOf" srcId="{592FD8E4-4F22-4DBF-8703-2F669188F4E4}" destId="{16E9846B-3789-4DAA-9DA0-9C834C6494AD}" srcOrd="1" destOrd="0" presId="urn:microsoft.com/office/officeart/2005/8/layout/bProcess4"/>
    <dgm:cxn modelId="{13021208-EAC9-4A8F-8CE6-A5058AA2A24A}" type="presParOf" srcId="{D9F63218-9533-4D2E-84B0-B684F0B6C2DC}" destId="{46C540AC-1334-488C-8898-260FAF919321}" srcOrd="3" destOrd="0" presId="urn:microsoft.com/office/officeart/2005/8/layout/bProcess4"/>
    <dgm:cxn modelId="{4413A347-B86C-4F78-80F1-9405971EE179}" type="presParOf" srcId="{D9F63218-9533-4D2E-84B0-B684F0B6C2DC}" destId="{BFF60323-0A4E-46D7-B622-8AFB5EC0F8AC}" srcOrd="4" destOrd="0" presId="urn:microsoft.com/office/officeart/2005/8/layout/bProcess4"/>
    <dgm:cxn modelId="{E3AFCA86-4793-4E61-8788-785C76C52419}" type="presParOf" srcId="{BFF60323-0A4E-46D7-B622-8AFB5EC0F8AC}" destId="{95893E82-457B-4C04-9057-3B44F5EBFDE5}" srcOrd="0" destOrd="0" presId="urn:microsoft.com/office/officeart/2005/8/layout/bProcess4"/>
    <dgm:cxn modelId="{8D41B597-04E9-4E39-979E-10AB32CAADFF}" type="presParOf" srcId="{BFF60323-0A4E-46D7-B622-8AFB5EC0F8AC}" destId="{FE240CE5-821E-42FB-AE8E-311A2D61BFB2}" srcOrd="1" destOrd="0" presId="urn:microsoft.com/office/officeart/2005/8/layout/bProcess4"/>
    <dgm:cxn modelId="{6BB42CF9-A11F-482A-A2C1-82D963D2E67A}" type="presParOf" srcId="{D9F63218-9533-4D2E-84B0-B684F0B6C2DC}" destId="{B3089340-2CF7-497E-8769-ABF716F637AC}" srcOrd="5" destOrd="0" presId="urn:microsoft.com/office/officeart/2005/8/layout/bProcess4"/>
    <dgm:cxn modelId="{CF018090-C050-4AB4-9171-9A1F16AEAA48}" type="presParOf" srcId="{D9F63218-9533-4D2E-84B0-B684F0B6C2DC}" destId="{CABFC928-F9D5-4635-A0AA-7413C4CFAB10}" srcOrd="6" destOrd="0" presId="urn:microsoft.com/office/officeart/2005/8/layout/bProcess4"/>
    <dgm:cxn modelId="{7A51B412-F114-4156-9767-3E65CA0214AA}" type="presParOf" srcId="{CABFC928-F9D5-4635-A0AA-7413C4CFAB10}" destId="{285FD137-2E6D-4F91-9308-BD3DC36CF310}" srcOrd="0" destOrd="0" presId="urn:microsoft.com/office/officeart/2005/8/layout/bProcess4"/>
    <dgm:cxn modelId="{1D98F85F-867D-4EE9-BE92-DA3999D37ED6}" type="presParOf" srcId="{CABFC928-F9D5-4635-A0AA-7413C4CFAB10}" destId="{B67F3427-A7D5-4D90-8738-0310D29BDD44}" srcOrd="1" destOrd="0" presId="urn:microsoft.com/office/officeart/2005/8/layout/bProcess4"/>
    <dgm:cxn modelId="{FF7F4F14-E7DB-4BFA-8FC4-C6CF85B3347E}" type="presParOf" srcId="{D9F63218-9533-4D2E-84B0-B684F0B6C2DC}" destId="{BD5D08CE-2169-433E-AEAF-953D88EEEFF0}" srcOrd="7" destOrd="0" presId="urn:microsoft.com/office/officeart/2005/8/layout/bProcess4"/>
    <dgm:cxn modelId="{FB75C5B1-6E3E-4480-9767-365004CD3A12}" type="presParOf" srcId="{D9F63218-9533-4D2E-84B0-B684F0B6C2DC}" destId="{E246C23E-82DD-436A-94DB-19F2B7874B65}" srcOrd="8" destOrd="0" presId="urn:microsoft.com/office/officeart/2005/8/layout/bProcess4"/>
    <dgm:cxn modelId="{4509079C-4E59-4602-851E-604918DE8BB8}" type="presParOf" srcId="{E246C23E-82DD-436A-94DB-19F2B7874B65}" destId="{DB58BD0E-65AE-4BF7-8D2E-5D73DB719520}" srcOrd="0" destOrd="0" presId="urn:microsoft.com/office/officeart/2005/8/layout/bProcess4"/>
    <dgm:cxn modelId="{63A05008-6F75-4277-B00F-C9A108841FC5}" type="presParOf" srcId="{E246C23E-82DD-436A-94DB-19F2B7874B65}" destId="{1C33DE2E-CAD2-489B-8A4A-B9D6B5A9EAB6}" srcOrd="1" destOrd="0" presId="urn:microsoft.com/office/officeart/2005/8/layout/bProcess4"/>
    <dgm:cxn modelId="{E5CAF18D-F28F-43C1-945D-C121D4EA6BFB}" type="presParOf" srcId="{D9F63218-9533-4D2E-84B0-B684F0B6C2DC}" destId="{7C17B65D-B9CD-4755-A46D-5BBC9DB70FA3}" srcOrd="9" destOrd="0" presId="urn:microsoft.com/office/officeart/2005/8/layout/bProcess4"/>
    <dgm:cxn modelId="{B0640FB3-F417-4537-A9E4-243D16DBFB77}" type="presParOf" srcId="{D9F63218-9533-4D2E-84B0-B684F0B6C2DC}" destId="{BF21948E-538B-4EBA-983D-FD0D7B0AF2D9}" srcOrd="10" destOrd="0" presId="urn:microsoft.com/office/officeart/2005/8/layout/bProcess4"/>
    <dgm:cxn modelId="{9E0923BD-376A-4450-8FD6-0F00ED682B7F}" type="presParOf" srcId="{BF21948E-538B-4EBA-983D-FD0D7B0AF2D9}" destId="{78D6797C-AF10-4F32-BAB3-6E2004560427}" srcOrd="0" destOrd="0" presId="urn:microsoft.com/office/officeart/2005/8/layout/bProcess4"/>
    <dgm:cxn modelId="{E8BEB539-9F23-45E6-AC3D-0CC8B159D070}" type="presParOf" srcId="{BF21948E-538B-4EBA-983D-FD0D7B0AF2D9}" destId="{D33F7ABD-D3CE-4BC9-B37A-5E02A74E715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D8AD80-8D1A-4101-84E7-B1E31B884C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B0C23E-CB72-4CAD-9387-44DE226EB903}">
      <dgm:prSet phldrT="[텍스트]"/>
      <dgm:spPr/>
      <dgm:t>
        <a:bodyPr/>
        <a:lstStyle/>
        <a:p>
          <a:pPr latinLnBrk="1"/>
          <a:r>
            <a:rPr lang="ko-KR" altLang="en-US" dirty="0"/>
            <a:t>입력</a:t>
          </a:r>
        </a:p>
      </dgm:t>
    </dgm:pt>
    <dgm:pt modelId="{94D235C1-3A28-4DCC-B417-6375A38D1EF7}" type="parTrans" cxnId="{8CB894A2-385C-4AF1-AFFE-A69E39648C47}">
      <dgm:prSet/>
      <dgm:spPr/>
      <dgm:t>
        <a:bodyPr/>
        <a:lstStyle/>
        <a:p>
          <a:pPr latinLnBrk="1"/>
          <a:endParaRPr lang="ko-KR" altLang="en-US"/>
        </a:p>
      </dgm:t>
    </dgm:pt>
    <dgm:pt modelId="{593DDA12-38D0-4805-BB45-436ABD5EC925}" type="sibTrans" cxnId="{8CB894A2-385C-4AF1-AFFE-A69E39648C47}">
      <dgm:prSet/>
      <dgm:spPr/>
      <dgm:t>
        <a:bodyPr/>
        <a:lstStyle/>
        <a:p>
          <a:pPr latinLnBrk="1"/>
          <a:endParaRPr lang="ko-KR" altLang="en-US"/>
        </a:p>
      </dgm:t>
    </dgm:pt>
    <dgm:pt modelId="{CB63299D-AE30-4982-935C-BAFA8CE00AD5}">
      <dgm:prSet phldrT="[텍스트]"/>
      <dgm:spPr/>
      <dgm:t>
        <a:bodyPr/>
        <a:lstStyle/>
        <a:p>
          <a:pPr latinLnBrk="1"/>
          <a:r>
            <a:rPr lang="en-US" altLang="ko-KR" dirty="0"/>
            <a:t>Matmul</a:t>
          </a:r>
          <a:endParaRPr lang="ko-KR" altLang="en-US" dirty="0"/>
        </a:p>
      </dgm:t>
    </dgm:pt>
    <dgm:pt modelId="{40D2AA54-24B5-4B93-B3A2-23FD8A7164D3}" type="parTrans" cxnId="{443FBC5A-7D9C-4787-BC79-966F069218FE}">
      <dgm:prSet/>
      <dgm:spPr/>
      <dgm:t>
        <a:bodyPr/>
        <a:lstStyle/>
        <a:p>
          <a:pPr latinLnBrk="1"/>
          <a:endParaRPr lang="ko-KR" altLang="en-US"/>
        </a:p>
      </dgm:t>
    </dgm:pt>
    <dgm:pt modelId="{7557EB13-19C6-4637-9195-B0F460FD51A5}" type="sibTrans" cxnId="{443FBC5A-7D9C-4787-BC79-966F069218FE}">
      <dgm:prSet/>
      <dgm:spPr/>
      <dgm:t>
        <a:bodyPr/>
        <a:lstStyle/>
        <a:p>
          <a:pPr latinLnBrk="1"/>
          <a:endParaRPr lang="ko-KR" altLang="en-US"/>
        </a:p>
      </dgm:t>
    </dgm:pt>
    <dgm:pt modelId="{ECDFFA51-A01D-467E-A622-78FDADC696A2}">
      <dgm:prSet phldrT="[텍스트]"/>
      <dgm:spPr/>
      <dgm:t>
        <a:bodyPr/>
        <a:lstStyle/>
        <a:p>
          <a:pPr latinLnBrk="1"/>
          <a:r>
            <a:rPr lang="en-US" altLang="ko-KR" dirty="0"/>
            <a:t>Sigmoid</a:t>
          </a:r>
          <a:endParaRPr lang="ko-KR" altLang="en-US" dirty="0"/>
        </a:p>
      </dgm:t>
    </dgm:pt>
    <dgm:pt modelId="{08619B6B-5E40-44C3-B4E5-063A8815B8EE}" type="parTrans" cxnId="{BCA6096B-3023-4EA6-B574-59E0920295DE}">
      <dgm:prSet/>
      <dgm:spPr/>
      <dgm:t>
        <a:bodyPr/>
        <a:lstStyle/>
        <a:p>
          <a:pPr latinLnBrk="1"/>
          <a:endParaRPr lang="ko-KR" altLang="en-US"/>
        </a:p>
      </dgm:t>
    </dgm:pt>
    <dgm:pt modelId="{37287CED-40CA-4C3F-A581-045C26A491A9}" type="sibTrans" cxnId="{BCA6096B-3023-4EA6-B574-59E0920295DE}">
      <dgm:prSet/>
      <dgm:spPr/>
      <dgm:t>
        <a:bodyPr/>
        <a:lstStyle/>
        <a:p>
          <a:pPr latinLnBrk="1"/>
          <a:endParaRPr lang="ko-KR" altLang="en-US"/>
        </a:p>
      </dgm:t>
    </dgm:pt>
    <dgm:pt modelId="{72D5E856-50CA-439C-85CE-CC613B4E360A}">
      <dgm:prSet phldrT="[텍스트]"/>
      <dgm:spPr/>
      <dgm:t>
        <a:bodyPr/>
        <a:lstStyle/>
        <a:p>
          <a:pPr latinLnBrk="1"/>
          <a:r>
            <a:rPr lang="en-US" altLang="ko-KR" dirty="0"/>
            <a:t>Soft-max</a:t>
          </a:r>
          <a:endParaRPr lang="ko-KR" altLang="en-US" dirty="0"/>
        </a:p>
      </dgm:t>
    </dgm:pt>
    <dgm:pt modelId="{2451A5F4-6BFC-41EE-8B76-3A6DA401AF7A}" type="parTrans" cxnId="{E3BCF168-F99D-4D89-ADDC-0AC25DBEE11A}">
      <dgm:prSet/>
      <dgm:spPr/>
      <dgm:t>
        <a:bodyPr/>
        <a:lstStyle/>
        <a:p>
          <a:pPr latinLnBrk="1"/>
          <a:endParaRPr lang="ko-KR" altLang="en-US"/>
        </a:p>
      </dgm:t>
    </dgm:pt>
    <dgm:pt modelId="{CCF7272B-BEB0-48F0-80C6-7C8B1E76F46A}" type="sibTrans" cxnId="{E3BCF168-F99D-4D89-ADDC-0AC25DBEE11A}">
      <dgm:prSet/>
      <dgm:spPr/>
      <dgm:t>
        <a:bodyPr/>
        <a:lstStyle/>
        <a:p>
          <a:pPr latinLnBrk="1"/>
          <a:endParaRPr lang="ko-KR" altLang="en-US"/>
        </a:p>
      </dgm:t>
    </dgm:pt>
    <dgm:pt modelId="{7E38B3F2-6068-46A0-9442-E05C9F9D1825}">
      <dgm:prSet phldrT="[텍스트]"/>
      <dgm:spPr/>
      <dgm:t>
        <a:bodyPr/>
        <a:lstStyle/>
        <a:p>
          <a:pPr latinLnBrk="1"/>
          <a:r>
            <a:rPr lang="en-US" altLang="ko-KR" dirty="0"/>
            <a:t>Cross entropy</a:t>
          </a:r>
          <a:endParaRPr lang="ko-KR" altLang="en-US" dirty="0"/>
        </a:p>
      </dgm:t>
    </dgm:pt>
    <dgm:pt modelId="{70F7967E-3528-4001-BA22-0F8830B5DAAC}" type="parTrans" cxnId="{87E40B36-286C-4353-B03F-CE5C771A8AB8}">
      <dgm:prSet/>
      <dgm:spPr/>
      <dgm:t>
        <a:bodyPr/>
        <a:lstStyle/>
        <a:p>
          <a:pPr latinLnBrk="1"/>
          <a:endParaRPr lang="ko-KR" altLang="en-US"/>
        </a:p>
      </dgm:t>
    </dgm:pt>
    <dgm:pt modelId="{BB83DB08-B107-42D1-B5DE-CA5BF8684C3C}" type="sibTrans" cxnId="{87E40B36-286C-4353-B03F-CE5C771A8AB8}">
      <dgm:prSet/>
      <dgm:spPr/>
      <dgm:t>
        <a:bodyPr/>
        <a:lstStyle/>
        <a:p>
          <a:pPr latinLnBrk="1"/>
          <a:endParaRPr lang="ko-KR" altLang="en-US"/>
        </a:p>
      </dgm:t>
    </dgm:pt>
    <dgm:pt modelId="{E8C04623-4BA5-44C1-A341-97C87E6458C2}">
      <dgm:prSet phldrT="[텍스트]"/>
      <dgm:spPr/>
      <dgm:t>
        <a:bodyPr/>
        <a:lstStyle/>
        <a:p>
          <a:pPr latinLnBrk="1"/>
          <a:r>
            <a:rPr lang="en-US" altLang="ko-KR" dirty="0"/>
            <a:t>MAX-Pooling</a:t>
          </a:r>
          <a:endParaRPr lang="ko-KR" altLang="en-US" dirty="0"/>
        </a:p>
      </dgm:t>
    </dgm:pt>
    <dgm:pt modelId="{A1A4255C-F92A-4650-BE48-0E40D50DAFD6}" type="parTrans" cxnId="{6B0C9E84-6FB6-43B1-8FBA-58D9E19E3FA6}">
      <dgm:prSet/>
      <dgm:spPr/>
      <dgm:t>
        <a:bodyPr/>
        <a:lstStyle/>
        <a:p>
          <a:pPr latinLnBrk="1"/>
          <a:endParaRPr lang="ko-KR" altLang="en-US"/>
        </a:p>
      </dgm:t>
    </dgm:pt>
    <dgm:pt modelId="{FF3E30E6-4B04-4FF8-A37B-9C92875241A6}" type="sibTrans" cxnId="{6B0C9E84-6FB6-43B1-8FBA-58D9E19E3FA6}">
      <dgm:prSet/>
      <dgm:spPr/>
      <dgm:t>
        <a:bodyPr/>
        <a:lstStyle/>
        <a:p>
          <a:pPr latinLnBrk="1"/>
          <a:endParaRPr lang="ko-KR" altLang="en-US"/>
        </a:p>
      </dgm:t>
    </dgm:pt>
    <dgm:pt modelId="{BA948A0B-8526-47CD-AFF9-5C55BAED6A98}">
      <dgm:prSet phldrT="[텍스트]"/>
      <dgm:spPr/>
      <dgm:t>
        <a:bodyPr/>
        <a:lstStyle/>
        <a:p>
          <a:pPr latinLnBrk="1"/>
          <a:r>
            <a:rPr lang="en-US" altLang="ko-KR" dirty="0"/>
            <a:t>Con2D</a:t>
          </a:r>
          <a:endParaRPr lang="ko-KR" altLang="en-US" dirty="0"/>
        </a:p>
      </dgm:t>
    </dgm:pt>
    <dgm:pt modelId="{ED748A5A-9005-4337-B3D6-2B5F75EA85DF}" type="parTrans" cxnId="{9D9836EA-BDA3-43B1-86CE-469647D458FA}">
      <dgm:prSet/>
      <dgm:spPr/>
      <dgm:t>
        <a:bodyPr/>
        <a:lstStyle/>
        <a:p>
          <a:pPr latinLnBrk="1"/>
          <a:endParaRPr lang="ko-KR" altLang="en-US"/>
        </a:p>
      </dgm:t>
    </dgm:pt>
    <dgm:pt modelId="{46BBF901-AF04-42D5-9F07-7F28F06DDAE3}" type="sibTrans" cxnId="{9D9836EA-BDA3-43B1-86CE-469647D458FA}">
      <dgm:prSet/>
      <dgm:spPr/>
      <dgm:t>
        <a:bodyPr/>
        <a:lstStyle/>
        <a:p>
          <a:pPr latinLnBrk="1"/>
          <a:endParaRPr lang="ko-KR" altLang="en-US"/>
        </a:p>
      </dgm:t>
    </dgm:pt>
    <dgm:pt modelId="{85B186E9-3299-4A8D-96C3-9EB546616F9F}" type="pres">
      <dgm:prSet presAssocID="{E7D8AD80-8D1A-4101-84E7-B1E31B884C01}" presName="Name0" presStyleCnt="0">
        <dgm:presLayoutVars>
          <dgm:dir/>
          <dgm:resizeHandles val="exact"/>
        </dgm:presLayoutVars>
      </dgm:prSet>
      <dgm:spPr/>
    </dgm:pt>
    <dgm:pt modelId="{956A5764-E97D-45B4-95EC-16B5EA7E3118}" type="pres">
      <dgm:prSet presAssocID="{BEB0C23E-CB72-4CAD-9387-44DE226EB903}" presName="node" presStyleLbl="node1" presStyleIdx="0" presStyleCnt="7">
        <dgm:presLayoutVars>
          <dgm:bulletEnabled val="1"/>
        </dgm:presLayoutVars>
      </dgm:prSet>
      <dgm:spPr/>
    </dgm:pt>
    <dgm:pt modelId="{EE6CBC2C-5F00-4251-B1D8-2592A15507B5}" type="pres">
      <dgm:prSet presAssocID="{593DDA12-38D0-4805-BB45-436ABD5EC925}" presName="sibTrans" presStyleLbl="sibTrans2D1" presStyleIdx="0" presStyleCnt="6"/>
      <dgm:spPr/>
    </dgm:pt>
    <dgm:pt modelId="{96FBF1ED-6D51-480F-B38B-79F9822B3DD0}" type="pres">
      <dgm:prSet presAssocID="{593DDA12-38D0-4805-BB45-436ABD5EC925}" presName="connectorText" presStyleLbl="sibTrans2D1" presStyleIdx="0" presStyleCnt="6"/>
      <dgm:spPr/>
    </dgm:pt>
    <dgm:pt modelId="{418F2DC0-FEEF-4BCD-AEFD-E9635488FE4E}" type="pres">
      <dgm:prSet presAssocID="{BA948A0B-8526-47CD-AFF9-5C55BAED6A98}" presName="node" presStyleLbl="node1" presStyleIdx="1" presStyleCnt="7">
        <dgm:presLayoutVars>
          <dgm:bulletEnabled val="1"/>
        </dgm:presLayoutVars>
      </dgm:prSet>
      <dgm:spPr/>
    </dgm:pt>
    <dgm:pt modelId="{DAA09FF1-7F59-4871-9D29-6FD0AFE8ABDA}" type="pres">
      <dgm:prSet presAssocID="{46BBF901-AF04-42D5-9F07-7F28F06DDAE3}" presName="sibTrans" presStyleLbl="sibTrans2D1" presStyleIdx="1" presStyleCnt="6"/>
      <dgm:spPr/>
    </dgm:pt>
    <dgm:pt modelId="{93238E39-AEC9-4D8A-86A1-9D1AC00116A6}" type="pres">
      <dgm:prSet presAssocID="{46BBF901-AF04-42D5-9F07-7F28F06DDAE3}" presName="connectorText" presStyleLbl="sibTrans2D1" presStyleIdx="1" presStyleCnt="6"/>
      <dgm:spPr/>
    </dgm:pt>
    <dgm:pt modelId="{BC3E8DCA-2626-476D-ACF0-144D3C3620B6}" type="pres">
      <dgm:prSet presAssocID="{E8C04623-4BA5-44C1-A341-97C87E6458C2}" presName="node" presStyleLbl="node1" presStyleIdx="2" presStyleCnt="7">
        <dgm:presLayoutVars>
          <dgm:bulletEnabled val="1"/>
        </dgm:presLayoutVars>
      </dgm:prSet>
      <dgm:spPr/>
    </dgm:pt>
    <dgm:pt modelId="{3E026E34-02D9-4FE1-A998-F32C4682D0A5}" type="pres">
      <dgm:prSet presAssocID="{FF3E30E6-4B04-4FF8-A37B-9C92875241A6}" presName="sibTrans" presStyleLbl="sibTrans2D1" presStyleIdx="2" presStyleCnt="6"/>
      <dgm:spPr/>
    </dgm:pt>
    <dgm:pt modelId="{D2FC6FDA-27A7-4082-BFED-B3336C4F2DB9}" type="pres">
      <dgm:prSet presAssocID="{FF3E30E6-4B04-4FF8-A37B-9C92875241A6}" presName="connectorText" presStyleLbl="sibTrans2D1" presStyleIdx="2" presStyleCnt="6"/>
      <dgm:spPr/>
    </dgm:pt>
    <dgm:pt modelId="{3D71A48F-DC14-425F-9DF9-69F648902C86}" type="pres">
      <dgm:prSet presAssocID="{CB63299D-AE30-4982-935C-BAFA8CE00AD5}" presName="node" presStyleLbl="node1" presStyleIdx="3" presStyleCnt="7">
        <dgm:presLayoutVars>
          <dgm:bulletEnabled val="1"/>
        </dgm:presLayoutVars>
      </dgm:prSet>
      <dgm:spPr/>
    </dgm:pt>
    <dgm:pt modelId="{05806B03-D209-4C4A-99BC-106B60440FD6}" type="pres">
      <dgm:prSet presAssocID="{7557EB13-19C6-4637-9195-B0F460FD51A5}" presName="sibTrans" presStyleLbl="sibTrans2D1" presStyleIdx="3" presStyleCnt="6"/>
      <dgm:spPr/>
    </dgm:pt>
    <dgm:pt modelId="{39822F23-7F77-413B-B196-14B171CE5E5F}" type="pres">
      <dgm:prSet presAssocID="{7557EB13-19C6-4637-9195-B0F460FD51A5}" presName="connectorText" presStyleLbl="sibTrans2D1" presStyleIdx="3" presStyleCnt="6"/>
      <dgm:spPr/>
    </dgm:pt>
    <dgm:pt modelId="{E89829B8-BBE9-48D6-AF41-F6071D445D1F}" type="pres">
      <dgm:prSet presAssocID="{ECDFFA51-A01D-467E-A622-78FDADC696A2}" presName="node" presStyleLbl="node1" presStyleIdx="4" presStyleCnt="7">
        <dgm:presLayoutVars>
          <dgm:bulletEnabled val="1"/>
        </dgm:presLayoutVars>
      </dgm:prSet>
      <dgm:spPr/>
    </dgm:pt>
    <dgm:pt modelId="{A4593FFD-6CD0-4CD7-8C0A-855B5FCD54A7}" type="pres">
      <dgm:prSet presAssocID="{37287CED-40CA-4C3F-A581-045C26A491A9}" presName="sibTrans" presStyleLbl="sibTrans2D1" presStyleIdx="4" presStyleCnt="6"/>
      <dgm:spPr/>
    </dgm:pt>
    <dgm:pt modelId="{04529E45-FD9C-4324-A1BE-BA3CC9DF275C}" type="pres">
      <dgm:prSet presAssocID="{37287CED-40CA-4C3F-A581-045C26A491A9}" presName="connectorText" presStyleLbl="sibTrans2D1" presStyleIdx="4" presStyleCnt="6"/>
      <dgm:spPr/>
    </dgm:pt>
    <dgm:pt modelId="{B0B7E527-E56A-4532-AFE1-EB14F0B3D771}" type="pres">
      <dgm:prSet presAssocID="{72D5E856-50CA-439C-85CE-CC613B4E360A}" presName="node" presStyleLbl="node1" presStyleIdx="5" presStyleCnt="7">
        <dgm:presLayoutVars>
          <dgm:bulletEnabled val="1"/>
        </dgm:presLayoutVars>
      </dgm:prSet>
      <dgm:spPr/>
    </dgm:pt>
    <dgm:pt modelId="{E1192CF7-9682-4E4F-8E1B-EE4154719F4E}" type="pres">
      <dgm:prSet presAssocID="{CCF7272B-BEB0-48F0-80C6-7C8B1E76F46A}" presName="sibTrans" presStyleLbl="sibTrans2D1" presStyleIdx="5" presStyleCnt="6"/>
      <dgm:spPr/>
    </dgm:pt>
    <dgm:pt modelId="{8CC3D522-75E6-403F-9398-0940B4C5CB82}" type="pres">
      <dgm:prSet presAssocID="{CCF7272B-BEB0-48F0-80C6-7C8B1E76F46A}" presName="connectorText" presStyleLbl="sibTrans2D1" presStyleIdx="5" presStyleCnt="6"/>
      <dgm:spPr/>
    </dgm:pt>
    <dgm:pt modelId="{8F376C3F-D1A7-4B41-9956-46882997E840}" type="pres">
      <dgm:prSet presAssocID="{7E38B3F2-6068-46A0-9442-E05C9F9D1825}" presName="node" presStyleLbl="node1" presStyleIdx="6" presStyleCnt="7">
        <dgm:presLayoutVars>
          <dgm:bulletEnabled val="1"/>
        </dgm:presLayoutVars>
      </dgm:prSet>
      <dgm:spPr/>
    </dgm:pt>
  </dgm:ptLst>
  <dgm:cxnLst>
    <dgm:cxn modelId="{955F9309-771D-4C0B-9F45-A55A1C867B50}" type="presOf" srcId="{CB63299D-AE30-4982-935C-BAFA8CE00AD5}" destId="{3D71A48F-DC14-425F-9DF9-69F648902C86}" srcOrd="0" destOrd="0" presId="urn:microsoft.com/office/officeart/2005/8/layout/process1"/>
    <dgm:cxn modelId="{23A2A20B-D8F8-4FC0-B6C6-E36E5BEDD90B}" type="presOf" srcId="{46BBF901-AF04-42D5-9F07-7F28F06DDAE3}" destId="{93238E39-AEC9-4D8A-86A1-9D1AC00116A6}" srcOrd="1" destOrd="0" presId="urn:microsoft.com/office/officeart/2005/8/layout/process1"/>
    <dgm:cxn modelId="{E2270A18-1615-43EB-B912-AB1833F65E30}" type="presOf" srcId="{7557EB13-19C6-4637-9195-B0F460FD51A5}" destId="{05806B03-D209-4C4A-99BC-106B60440FD6}" srcOrd="0" destOrd="0" presId="urn:microsoft.com/office/officeart/2005/8/layout/process1"/>
    <dgm:cxn modelId="{7A03BB25-AC3A-4DCD-BD00-2F4004B04B5C}" type="presOf" srcId="{593DDA12-38D0-4805-BB45-436ABD5EC925}" destId="{96FBF1ED-6D51-480F-B38B-79F9822B3DD0}" srcOrd="1" destOrd="0" presId="urn:microsoft.com/office/officeart/2005/8/layout/process1"/>
    <dgm:cxn modelId="{5F894334-8ACD-440C-836A-1C77B0E61BE3}" type="presOf" srcId="{7557EB13-19C6-4637-9195-B0F460FD51A5}" destId="{39822F23-7F77-413B-B196-14B171CE5E5F}" srcOrd="1" destOrd="0" presId="urn:microsoft.com/office/officeart/2005/8/layout/process1"/>
    <dgm:cxn modelId="{87E40B36-286C-4353-B03F-CE5C771A8AB8}" srcId="{E7D8AD80-8D1A-4101-84E7-B1E31B884C01}" destId="{7E38B3F2-6068-46A0-9442-E05C9F9D1825}" srcOrd="6" destOrd="0" parTransId="{70F7967E-3528-4001-BA22-0F8830B5DAAC}" sibTransId="{BB83DB08-B107-42D1-B5DE-CA5BF8684C3C}"/>
    <dgm:cxn modelId="{5FCDFD3F-038C-4DA6-9742-27DC5B4E5E48}" type="presOf" srcId="{E7D8AD80-8D1A-4101-84E7-B1E31B884C01}" destId="{85B186E9-3299-4A8D-96C3-9EB546616F9F}" srcOrd="0" destOrd="0" presId="urn:microsoft.com/office/officeart/2005/8/layout/process1"/>
    <dgm:cxn modelId="{A780B562-41B2-4B7F-9BE7-197C05707A15}" type="presOf" srcId="{FF3E30E6-4B04-4FF8-A37B-9C92875241A6}" destId="{3E026E34-02D9-4FE1-A998-F32C4682D0A5}" srcOrd="0" destOrd="0" presId="urn:microsoft.com/office/officeart/2005/8/layout/process1"/>
    <dgm:cxn modelId="{E3BCF168-F99D-4D89-ADDC-0AC25DBEE11A}" srcId="{E7D8AD80-8D1A-4101-84E7-B1E31B884C01}" destId="{72D5E856-50CA-439C-85CE-CC613B4E360A}" srcOrd="5" destOrd="0" parTransId="{2451A5F4-6BFC-41EE-8B76-3A6DA401AF7A}" sibTransId="{CCF7272B-BEB0-48F0-80C6-7C8B1E76F46A}"/>
    <dgm:cxn modelId="{BCA6096B-3023-4EA6-B574-59E0920295DE}" srcId="{E7D8AD80-8D1A-4101-84E7-B1E31B884C01}" destId="{ECDFFA51-A01D-467E-A622-78FDADC696A2}" srcOrd="4" destOrd="0" parTransId="{08619B6B-5E40-44C3-B4E5-063A8815B8EE}" sibTransId="{37287CED-40CA-4C3F-A581-045C26A491A9}"/>
    <dgm:cxn modelId="{5A02DA6B-B31E-4275-BA88-B342D4D4E55A}" type="presOf" srcId="{37287CED-40CA-4C3F-A581-045C26A491A9}" destId="{A4593FFD-6CD0-4CD7-8C0A-855B5FCD54A7}" srcOrd="0" destOrd="0" presId="urn:microsoft.com/office/officeart/2005/8/layout/process1"/>
    <dgm:cxn modelId="{443FBC5A-7D9C-4787-BC79-966F069218FE}" srcId="{E7D8AD80-8D1A-4101-84E7-B1E31B884C01}" destId="{CB63299D-AE30-4982-935C-BAFA8CE00AD5}" srcOrd="3" destOrd="0" parTransId="{40D2AA54-24B5-4B93-B3A2-23FD8A7164D3}" sibTransId="{7557EB13-19C6-4637-9195-B0F460FD51A5}"/>
    <dgm:cxn modelId="{94E7577B-C98D-4D12-8DC2-A2BDCA2ACFB3}" type="presOf" srcId="{CCF7272B-BEB0-48F0-80C6-7C8B1E76F46A}" destId="{8CC3D522-75E6-403F-9398-0940B4C5CB82}" srcOrd="1" destOrd="0" presId="urn:microsoft.com/office/officeart/2005/8/layout/process1"/>
    <dgm:cxn modelId="{6B0C9E84-6FB6-43B1-8FBA-58D9E19E3FA6}" srcId="{E7D8AD80-8D1A-4101-84E7-B1E31B884C01}" destId="{E8C04623-4BA5-44C1-A341-97C87E6458C2}" srcOrd="2" destOrd="0" parTransId="{A1A4255C-F92A-4650-BE48-0E40D50DAFD6}" sibTransId="{FF3E30E6-4B04-4FF8-A37B-9C92875241A6}"/>
    <dgm:cxn modelId="{19F31F88-0BD0-48D3-8044-E6DC3EB9EDBE}" type="presOf" srcId="{CCF7272B-BEB0-48F0-80C6-7C8B1E76F46A}" destId="{E1192CF7-9682-4E4F-8E1B-EE4154719F4E}" srcOrd="0" destOrd="0" presId="urn:microsoft.com/office/officeart/2005/8/layout/process1"/>
    <dgm:cxn modelId="{D0A87B9F-B8F8-4EBA-AA96-7FFEAF96B4E9}" type="presOf" srcId="{ECDFFA51-A01D-467E-A622-78FDADC696A2}" destId="{E89829B8-BBE9-48D6-AF41-F6071D445D1F}" srcOrd="0" destOrd="0" presId="urn:microsoft.com/office/officeart/2005/8/layout/process1"/>
    <dgm:cxn modelId="{CBEB79A2-1586-4531-BB49-3B204C0A3B69}" type="presOf" srcId="{72D5E856-50CA-439C-85CE-CC613B4E360A}" destId="{B0B7E527-E56A-4532-AFE1-EB14F0B3D771}" srcOrd="0" destOrd="0" presId="urn:microsoft.com/office/officeart/2005/8/layout/process1"/>
    <dgm:cxn modelId="{8CB894A2-385C-4AF1-AFFE-A69E39648C47}" srcId="{E7D8AD80-8D1A-4101-84E7-B1E31B884C01}" destId="{BEB0C23E-CB72-4CAD-9387-44DE226EB903}" srcOrd="0" destOrd="0" parTransId="{94D235C1-3A28-4DCC-B417-6375A38D1EF7}" sibTransId="{593DDA12-38D0-4805-BB45-436ABD5EC925}"/>
    <dgm:cxn modelId="{6EB4FDA4-C8B9-49E1-B85C-2267012EBE1E}" type="presOf" srcId="{7E38B3F2-6068-46A0-9442-E05C9F9D1825}" destId="{8F376C3F-D1A7-4B41-9956-46882997E840}" srcOrd="0" destOrd="0" presId="urn:microsoft.com/office/officeart/2005/8/layout/process1"/>
    <dgm:cxn modelId="{48992BA7-1CB4-48CA-9516-927DB73887B0}" type="presOf" srcId="{FF3E30E6-4B04-4FF8-A37B-9C92875241A6}" destId="{D2FC6FDA-27A7-4082-BFED-B3336C4F2DB9}" srcOrd="1" destOrd="0" presId="urn:microsoft.com/office/officeart/2005/8/layout/process1"/>
    <dgm:cxn modelId="{47EE8CAC-B6FA-4305-83FF-282B558C793F}" type="presOf" srcId="{593DDA12-38D0-4805-BB45-436ABD5EC925}" destId="{EE6CBC2C-5F00-4251-B1D8-2592A15507B5}" srcOrd="0" destOrd="0" presId="urn:microsoft.com/office/officeart/2005/8/layout/process1"/>
    <dgm:cxn modelId="{D99F12B0-CF7C-4C95-BCB1-9F52F4207979}" type="presOf" srcId="{37287CED-40CA-4C3F-A581-045C26A491A9}" destId="{04529E45-FD9C-4324-A1BE-BA3CC9DF275C}" srcOrd="1" destOrd="0" presId="urn:microsoft.com/office/officeart/2005/8/layout/process1"/>
    <dgm:cxn modelId="{CA2343B7-74A8-4B5F-8377-861DD0D2CB7A}" type="presOf" srcId="{BA948A0B-8526-47CD-AFF9-5C55BAED6A98}" destId="{418F2DC0-FEEF-4BCD-AEFD-E9635488FE4E}" srcOrd="0" destOrd="0" presId="urn:microsoft.com/office/officeart/2005/8/layout/process1"/>
    <dgm:cxn modelId="{D7463FC3-BA1F-495E-81B7-DFEE9DD5C3C6}" type="presOf" srcId="{E8C04623-4BA5-44C1-A341-97C87E6458C2}" destId="{BC3E8DCA-2626-476D-ACF0-144D3C3620B6}" srcOrd="0" destOrd="0" presId="urn:microsoft.com/office/officeart/2005/8/layout/process1"/>
    <dgm:cxn modelId="{78F200C7-7A7D-4D66-92B3-0FBF823962AD}" type="presOf" srcId="{BEB0C23E-CB72-4CAD-9387-44DE226EB903}" destId="{956A5764-E97D-45B4-95EC-16B5EA7E3118}" srcOrd="0" destOrd="0" presId="urn:microsoft.com/office/officeart/2005/8/layout/process1"/>
    <dgm:cxn modelId="{9D9836EA-BDA3-43B1-86CE-469647D458FA}" srcId="{E7D8AD80-8D1A-4101-84E7-B1E31B884C01}" destId="{BA948A0B-8526-47CD-AFF9-5C55BAED6A98}" srcOrd="1" destOrd="0" parTransId="{ED748A5A-9005-4337-B3D6-2B5F75EA85DF}" sibTransId="{46BBF901-AF04-42D5-9F07-7F28F06DDAE3}"/>
    <dgm:cxn modelId="{B6B9BEF1-5E2A-4343-BBB9-DD7ECF6E7F30}" type="presOf" srcId="{46BBF901-AF04-42D5-9F07-7F28F06DDAE3}" destId="{DAA09FF1-7F59-4871-9D29-6FD0AFE8ABDA}" srcOrd="0" destOrd="0" presId="urn:microsoft.com/office/officeart/2005/8/layout/process1"/>
    <dgm:cxn modelId="{74E5672A-7B87-4BCE-84C7-1BC72245AB48}" type="presParOf" srcId="{85B186E9-3299-4A8D-96C3-9EB546616F9F}" destId="{956A5764-E97D-45B4-95EC-16B5EA7E3118}" srcOrd="0" destOrd="0" presId="urn:microsoft.com/office/officeart/2005/8/layout/process1"/>
    <dgm:cxn modelId="{A058BF70-AB26-4D73-95EC-5845BB54E2DB}" type="presParOf" srcId="{85B186E9-3299-4A8D-96C3-9EB546616F9F}" destId="{EE6CBC2C-5F00-4251-B1D8-2592A15507B5}" srcOrd="1" destOrd="0" presId="urn:microsoft.com/office/officeart/2005/8/layout/process1"/>
    <dgm:cxn modelId="{214CEE27-74DB-491B-A429-F5A384EDCE6D}" type="presParOf" srcId="{EE6CBC2C-5F00-4251-B1D8-2592A15507B5}" destId="{96FBF1ED-6D51-480F-B38B-79F9822B3DD0}" srcOrd="0" destOrd="0" presId="urn:microsoft.com/office/officeart/2005/8/layout/process1"/>
    <dgm:cxn modelId="{C77A2061-49F4-408D-8672-D2FD00280AD5}" type="presParOf" srcId="{85B186E9-3299-4A8D-96C3-9EB546616F9F}" destId="{418F2DC0-FEEF-4BCD-AEFD-E9635488FE4E}" srcOrd="2" destOrd="0" presId="urn:microsoft.com/office/officeart/2005/8/layout/process1"/>
    <dgm:cxn modelId="{8A2D2BB4-C0E7-4881-94FF-97CD6EF6A8F4}" type="presParOf" srcId="{85B186E9-3299-4A8D-96C3-9EB546616F9F}" destId="{DAA09FF1-7F59-4871-9D29-6FD0AFE8ABDA}" srcOrd="3" destOrd="0" presId="urn:microsoft.com/office/officeart/2005/8/layout/process1"/>
    <dgm:cxn modelId="{E53E44EA-285E-4F62-94AB-2C9CC5D3B358}" type="presParOf" srcId="{DAA09FF1-7F59-4871-9D29-6FD0AFE8ABDA}" destId="{93238E39-AEC9-4D8A-86A1-9D1AC00116A6}" srcOrd="0" destOrd="0" presId="urn:microsoft.com/office/officeart/2005/8/layout/process1"/>
    <dgm:cxn modelId="{FF6F863D-804D-4FE5-945B-B2B96007AB67}" type="presParOf" srcId="{85B186E9-3299-4A8D-96C3-9EB546616F9F}" destId="{BC3E8DCA-2626-476D-ACF0-144D3C3620B6}" srcOrd="4" destOrd="0" presId="urn:microsoft.com/office/officeart/2005/8/layout/process1"/>
    <dgm:cxn modelId="{D32306C3-56AA-4D5E-B1F7-A31EF711AB13}" type="presParOf" srcId="{85B186E9-3299-4A8D-96C3-9EB546616F9F}" destId="{3E026E34-02D9-4FE1-A998-F32C4682D0A5}" srcOrd="5" destOrd="0" presId="urn:microsoft.com/office/officeart/2005/8/layout/process1"/>
    <dgm:cxn modelId="{DCB39AED-379C-436C-A6E8-40A836F6A373}" type="presParOf" srcId="{3E026E34-02D9-4FE1-A998-F32C4682D0A5}" destId="{D2FC6FDA-27A7-4082-BFED-B3336C4F2DB9}" srcOrd="0" destOrd="0" presId="urn:microsoft.com/office/officeart/2005/8/layout/process1"/>
    <dgm:cxn modelId="{FA3686A5-D080-4A64-A55F-0CB9E3924152}" type="presParOf" srcId="{85B186E9-3299-4A8D-96C3-9EB546616F9F}" destId="{3D71A48F-DC14-425F-9DF9-69F648902C86}" srcOrd="6" destOrd="0" presId="urn:microsoft.com/office/officeart/2005/8/layout/process1"/>
    <dgm:cxn modelId="{600FCF98-D70F-4788-AD0A-EC91C8D1C25A}" type="presParOf" srcId="{85B186E9-3299-4A8D-96C3-9EB546616F9F}" destId="{05806B03-D209-4C4A-99BC-106B60440FD6}" srcOrd="7" destOrd="0" presId="urn:microsoft.com/office/officeart/2005/8/layout/process1"/>
    <dgm:cxn modelId="{D0F13204-AB41-4A92-920F-959C4C632FA2}" type="presParOf" srcId="{05806B03-D209-4C4A-99BC-106B60440FD6}" destId="{39822F23-7F77-413B-B196-14B171CE5E5F}" srcOrd="0" destOrd="0" presId="urn:microsoft.com/office/officeart/2005/8/layout/process1"/>
    <dgm:cxn modelId="{2104702B-0E2E-4E0C-8109-6FCF5F4FD8A2}" type="presParOf" srcId="{85B186E9-3299-4A8D-96C3-9EB546616F9F}" destId="{E89829B8-BBE9-48D6-AF41-F6071D445D1F}" srcOrd="8" destOrd="0" presId="urn:microsoft.com/office/officeart/2005/8/layout/process1"/>
    <dgm:cxn modelId="{05E29199-AFA6-448D-A38E-FF9ECCCE1E55}" type="presParOf" srcId="{85B186E9-3299-4A8D-96C3-9EB546616F9F}" destId="{A4593FFD-6CD0-4CD7-8C0A-855B5FCD54A7}" srcOrd="9" destOrd="0" presId="urn:microsoft.com/office/officeart/2005/8/layout/process1"/>
    <dgm:cxn modelId="{DEB58219-D654-4315-9C66-03528252185D}" type="presParOf" srcId="{A4593FFD-6CD0-4CD7-8C0A-855B5FCD54A7}" destId="{04529E45-FD9C-4324-A1BE-BA3CC9DF275C}" srcOrd="0" destOrd="0" presId="urn:microsoft.com/office/officeart/2005/8/layout/process1"/>
    <dgm:cxn modelId="{B839A428-82B4-4BB0-AECE-AC2DBCE6DC36}" type="presParOf" srcId="{85B186E9-3299-4A8D-96C3-9EB546616F9F}" destId="{B0B7E527-E56A-4532-AFE1-EB14F0B3D771}" srcOrd="10" destOrd="0" presId="urn:microsoft.com/office/officeart/2005/8/layout/process1"/>
    <dgm:cxn modelId="{663FF08D-6B67-4BB4-9ADB-2F5089F7FEA0}" type="presParOf" srcId="{85B186E9-3299-4A8D-96C3-9EB546616F9F}" destId="{E1192CF7-9682-4E4F-8E1B-EE4154719F4E}" srcOrd="11" destOrd="0" presId="urn:microsoft.com/office/officeart/2005/8/layout/process1"/>
    <dgm:cxn modelId="{07717579-651A-4501-9782-BB7CEF3E87D8}" type="presParOf" srcId="{E1192CF7-9682-4E4F-8E1B-EE4154719F4E}" destId="{8CC3D522-75E6-403F-9398-0940B4C5CB82}" srcOrd="0" destOrd="0" presId="urn:microsoft.com/office/officeart/2005/8/layout/process1"/>
    <dgm:cxn modelId="{024B7205-432F-449E-8B8C-11EC5E848607}" type="presParOf" srcId="{85B186E9-3299-4A8D-96C3-9EB546616F9F}" destId="{8F376C3F-D1A7-4B41-9956-46882997E84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8FE0B-0CB3-4A94-BA3C-042CD81F8299}">
      <dsp:nvSpPr>
        <dsp:cNvPr id="0" name=""/>
        <dsp:cNvSpPr/>
      </dsp:nvSpPr>
      <dsp:spPr>
        <a:xfrm rot="5400000">
          <a:off x="1174675" y="100754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5478-BB37-40ED-A86E-9FF16508C124}">
      <dsp:nvSpPr>
        <dsp:cNvPr id="0" name=""/>
        <dsp:cNvSpPr/>
      </dsp:nvSpPr>
      <dsp:spPr>
        <a:xfrm>
          <a:off x="1534028" y="159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문제 정의</a:t>
          </a:r>
        </a:p>
      </dsp:txBody>
      <dsp:txXfrm>
        <a:off x="1571069" y="38637"/>
        <a:ext cx="2033704" cy="1190589"/>
      </dsp:txXfrm>
    </dsp:sp>
    <dsp:sp modelId="{46C540AC-1334-488C-8898-260FAF919321}">
      <dsp:nvSpPr>
        <dsp:cNvPr id="0" name=""/>
        <dsp:cNvSpPr/>
      </dsp:nvSpPr>
      <dsp:spPr>
        <a:xfrm rot="5400000">
          <a:off x="1174675" y="258838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9846B-3789-4DAA-9DA0-9C834C6494AD}">
      <dsp:nvSpPr>
        <dsp:cNvPr id="0" name=""/>
        <dsp:cNvSpPr/>
      </dsp:nvSpPr>
      <dsp:spPr>
        <a:xfrm>
          <a:off x="1534028" y="158243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자료 수집</a:t>
          </a:r>
        </a:p>
      </dsp:txBody>
      <dsp:txXfrm>
        <a:off x="1571069" y="1619477"/>
        <a:ext cx="2033704" cy="1190589"/>
      </dsp:txXfrm>
    </dsp:sp>
    <dsp:sp modelId="{B3089340-2CF7-497E-8769-ABF716F637AC}">
      <dsp:nvSpPr>
        <dsp:cNvPr id="0" name=""/>
        <dsp:cNvSpPr/>
      </dsp:nvSpPr>
      <dsp:spPr>
        <a:xfrm>
          <a:off x="1965095" y="3378809"/>
          <a:ext cx="2793845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40CE5-821E-42FB-AE8E-311A2D61BFB2}">
      <dsp:nvSpPr>
        <dsp:cNvPr id="0" name=""/>
        <dsp:cNvSpPr/>
      </dsp:nvSpPr>
      <dsp:spPr>
        <a:xfrm>
          <a:off x="1534028" y="3163275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데이터 전 처리</a:t>
          </a:r>
        </a:p>
      </dsp:txBody>
      <dsp:txXfrm>
        <a:off x="1571069" y="3200316"/>
        <a:ext cx="2033704" cy="1190589"/>
      </dsp:txXfrm>
    </dsp:sp>
    <dsp:sp modelId="{BD5D08CE-2169-433E-AEAF-953D88EEEFF0}">
      <dsp:nvSpPr>
        <dsp:cNvPr id="0" name=""/>
        <dsp:cNvSpPr/>
      </dsp:nvSpPr>
      <dsp:spPr>
        <a:xfrm rot="16200000">
          <a:off x="3978030" y="258838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3427-A7D5-4D90-8738-0310D29BDD44}">
      <dsp:nvSpPr>
        <dsp:cNvPr id="0" name=""/>
        <dsp:cNvSpPr/>
      </dsp:nvSpPr>
      <dsp:spPr>
        <a:xfrm>
          <a:off x="4337383" y="3163275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학습 모델 설계</a:t>
          </a:r>
        </a:p>
      </dsp:txBody>
      <dsp:txXfrm>
        <a:off x="4374424" y="3200316"/>
        <a:ext cx="2033704" cy="1190589"/>
      </dsp:txXfrm>
    </dsp:sp>
    <dsp:sp modelId="{7C17B65D-B9CD-4755-A46D-5BBC9DB70FA3}">
      <dsp:nvSpPr>
        <dsp:cNvPr id="0" name=""/>
        <dsp:cNvSpPr/>
      </dsp:nvSpPr>
      <dsp:spPr>
        <a:xfrm rot="16200000">
          <a:off x="3978030" y="1007549"/>
          <a:ext cx="1571329" cy="189700"/>
        </a:xfrm>
        <a:prstGeom prst="rect">
          <a:avLst/>
        </a:prstGeom>
        <a:solidFill>
          <a:srgbClr val="BEDA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DE2E-CAD2-489B-8A4A-B9D6B5A9EAB6}">
      <dsp:nvSpPr>
        <dsp:cNvPr id="0" name=""/>
        <dsp:cNvSpPr/>
      </dsp:nvSpPr>
      <dsp:spPr>
        <a:xfrm>
          <a:off x="4337383" y="158243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구현</a:t>
          </a:r>
        </a:p>
      </dsp:txBody>
      <dsp:txXfrm>
        <a:off x="4374424" y="1619477"/>
        <a:ext cx="2033704" cy="1190589"/>
      </dsp:txXfrm>
    </dsp:sp>
    <dsp:sp modelId="{D33F7ABD-D3CE-4BC9-B37A-5E02A74E715C}">
      <dsp:nvSpPr>
        <dsp:cNvPr id="0" name=""/>
        <dsp:cNvSpPr/>
      </dsp:nvSpPr>
      <dsp:spPr>
        <a:xfrm>
          <a:off x="4337383" y="1596"/>
          <a:ext cx="2107786" cy="1264671"/>
        </a:xfrm>
        <a:prstGeom prst="roundRect">
          <a:avLst>
            <a:gd name="adj" fmla="val 10000"/>
          </a:avLst>
        </a:prstGeom>
        <a:solidFill>
          <a:srgbClr val="91A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실험</a:t>
          </a:r>
          <a:endParaRPr lang="ko-KR" altLang="en-US" sz="2400" kern="1200" dirty="0"/>
        </a:p>
      </dsp:txBody>
      <dsp:txXfrm>
        <a:off x="4374424" y="38637"/>
        <a:ext cx="2033704" cy="1190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A5764-E97D-45B4-95EC-16B5EA7E3118}">
      <dsp:nvSpPr>
        <dsp:cNvPr id="0" name=""/>
        <dsp:cNvSpPr/>
      </dsp:nvSpPr>
      <dsp:spPr>
        <a:xfrm>
          <a:off x="3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입력</a:t>
          </a:r>
        </a:p>
      </dsp:txBody>
      <dsp:txXfrm>
        <a:off x="30499" y="527624"/>
        <a:ext cx="1082867" cy="883742"/>
      </dsp:txXfrm>
    </dsp:sp>
    <dsp:sp modelId="{EE6CBC2C-5F00-4251-B1D8-2592A15507B5}">
      <dsp:nvSpPr>
        <dsp:cNvPr id="0" name=""/>
        <dsp:cNvSpPr/>
      </dsp:nvSpPr>
      <dsp:spPr>
        <a:xfrm>
          <a:off x="1254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254647" y="884839"/>
        <a:ext cx="168858" cy="169312"/>
      </dsp:txXfrm>
    </dsp:sp>
    <dsp:sp modelId="{418F2DC0-FEEF-4BCD-AEFD-E9635488FE4E}">
      <dsp:nvSpPr>
        <dsp:cNvPr id="0" name=""/>
        <dsp:cNvSpPr/>
      </dsp:nvSpPr>
      <dsp:spPr>
        <a:xfrm>
          <a:off x="1596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Con2D</a:t>
          </a:r>
          <a:endParaRPr lang="ko-KR" altLang="en-US" sz="1800" kern="1200" dirty="0"/>
        </a:p>
      </dsp:txBody>
      <dsp:txXfrm>
        <a:off x="1623499" y="527624"/>
        <a:ext cx="1082867" cy="883742"/>
      </dsp:txXfrm>
    </dsp:sp>
    <dsp:sp modelId="{DAA09FF1-7F59-4871-9D29-6FD0AFE8ABDA}">
      <dsp:nvSpPr>
        <dsp:cNvPr id="0" name=""/>
        <dsp:cNvSpPr/>
      </dsp:nvSpPr>
      <dsp:spPr>
        <a:xfrm>
          <a:off x="2847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47647" y="884839"/>
        <a:ext cx="168858" cy="169312"/>
      </dsp:txXfrm>
    </dsp:sp>
    <dsp:sp modelId="{BC3E8DCA-2626-476D-ACF0-144D3C3620B6}">
      <dsp:nvSpPr>
        <dsp:cNvPr id="0" name=""/>
        <dsp:cNvSpPr/>
      </dsp:nvSpPr>
      <dsp:spPr>
        <a:xfrm>
          <a:off x="3189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MAX-Pooling</a:t>
          </a:r>
          <a:endParaRPr lang="ko-KR" altLang="en-US" sz="1800" kern="1200" dirty="0"/>
        </a:p>
      </dsp:txBody>
      <dsp:txXfrm>
        <a:off x="3216499" y="527624"/>
        <a:ext cx="1082867" cy="883742"/>
      </dsp:txXfrm>
    </dsp:sp>
    <dsp:sp modelId="{3E026E34-02D9-4FE1-A998-F32C4682D0A5}">
      <dsp:nvSpPr>
        <dsp:cNvPr id="0" name=""/>
        <dsp:cNvSpPr/>
      </dsp:nvSpPr>
      <dsp:spPr>
        <a:xfrm>
          <a:off x="4440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4440647" y="884839"/>
        <a:ext cx="168858" cy="169312"/>
      </dsp:txXfrm>
    </dsp:sp>
    <dsp:sp modelId="{3D71A48F-DC14-425F-9DF9-69F648902C86}">
      <dsp:nvSpPr>
        <dsp:cNvPr id="0" name=""/>
        <dsp:cNvSpPr/>
      </dsp:nvSpPr>
      <dsp:spPr>
        <a:xfrm>
          <a:off x="4782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Matmul</a:t>
          </a:r>
          <a:endParaRPr lang="ko-KR" altLang="en-US" sz="1800" kern="1200" dirty="0"/>
        </a:p>
      </dsp:txBody>
      <dsp:txXfrm>
        <a:off x="4809499" y="527624"/>
        <a:ext cx="1082867" cy="883742"/>
      </dsp:txXfrm>
    </dsp:sp>
    <dsp:sp modelId="{05806B03-D209-4C4A-99BC-106B60440FD6}">
      <dsp:nvSpPr>
        <dsp:cNvPr id="0" name=""/>
        <dsp:cNvSpPr/>
      </dsp:nvSpPr>
      <dsp:spPr>
        <a:xfrm>
          <a:off x="6033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033647" y="884839"/>
        <a:ext cx="168858" cy="169312"/>
      </dsp:txXfrm>
    </dsp:sp>
    <dsp:sp modelId="{E89829B8-BBE9-48D6-AF41-F6071D445D1F}">
      <dsp:nvSpPr>
        <dsp:cNvPr id="0" name=""/>
        <dsp:cNvSpPr/>
      </dsp:nvSpPr>
      <dsp:spPr>
        <a:xfrm>
          <a:off x="6375004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Sigmoid</a:t>
          </a:r>
          <a:endParaRPr lang="ko-KR" altLang="en-US" sz="1800" kern="1200" dirty="0"/>
        </a:p>
      </dsp:txBody>
      <dsp:txXfrm>
        <a:off x="6402499" y="527624"/>
        <a:ext cx="1082867" cy="883742"/>
      </dsp:txXfrm>
    </dsp:sp>
    <dsp:sp modelId="{A4593FFD-6CD0-4CD7-8C0A-855B5FCD54A7}">
      <dsp:nvSpPr>
        <dsp:cNvPr id="0" name=""/>
        <dsp:cNvSpPr/>
      </dsp:nvSpPr>
      <dsp:spPr>
        <a:xfrm>
          <a:off x="7626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7626647" y="884839"/>
        <a:ext cx="168858" cy="169312"/>
      </dsp:txXfrm>
    </dsp:sp>
    <dsp:sp modelId="{B0B7E527-E56A-4532-AFE1-EB14F0B3D771}">
      <dsp:nvSpPr>
        <dsp:cNvPr id="0" name=""/>
        <dsp:cNvSpPr/>
      </dsp:nvSpPr>
      <dsp:spPr>
        <a:xfrm>
          <a:off x="7968005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Soft-max</a:t>
          </a:r>
          <a:endParaRPr lang="ko-KR" altLang="en-US" sz="1800" kern="1200" dirty="0"/>
        </a:p>
      </dsp:txBody>
      <dsp:txXfrm>
        <a:off x="7995500" y="527624"/>
        <a:ext cx="1082867" cy="883742"/>
      </dsp:txXfrm>
    </dsp:sp>
    <dsp:sp modelId="{E1192CF7-9682-4E4F-8E1B-EE4154719F4E}">
      <dsp:nvSpPr>
        <dsp:cNvPr id="0" name=""/>
        <dsp:cNvSpPr/>
      </dsp:nvSpPr>
      <dsp:spPr>
        <a:xfrm>
          <a:off x="9219647" y="828401"/>
          <a:ext cx="241225" cy="282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9219647" y="884839"/>
        <a:ext cx="168858" cy="169312"/>
      </dsp:txXfrm>
    </dsp:sp>
    <dsp:sp modelId="{8F376C3F-D1A7-4B41-9956-46882997E840}">
      <dsp:nvSpPr>
        <dsp:cNvPr id="0" name=""/>
        <dsp:cNvSpPr/>
      </dsp:nvSpPr>
      <dsp:spPr>
        <a:xfrm>
          <a:off x="9561005" y="500129"/>
          <a:ext cx="1137857" cy="938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Cross entropy</a:t>
          </a:r>
          <a:endParaRPr lang="ko-KR" altLang="en-US" sz="1800" kern="1200" dirty="0"/>
        </a:p>
      </dsp:txBody>
      <dsp:txXfrm>
        <a:off x="9588500" y="527624"/>
        <a:ext cx="1082867" cy="883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E2FBA-2EF0-4C77-B5AF-AB56A91C992B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ECB3-35D3-4A5F-B11D-A8A591AE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5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F51D-778A-4374-A1DA-A1D7BD27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667B6-918D-4E87-81BE-F3AA2441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06A96-D493-42B9-8C16-EEB66FAF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7A9-7222-4875-AE47-8C173C0FFF93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89086-D48E-4AA2-9F08-9D11C00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707B-44F0-4AE4-82A2-997F706C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C3A317-6B09-4641-BACA-C3A1693D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387FF-1AB7-4A0F-AE65-55D9B19C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BD-BACB-4907-A70E-BBCEF82292AE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B4280-549D-47CF-B00D-9A8D4394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6E7AD46-CC64-478C-8C26-B2E9F3B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4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52F6F-E798-46AC-A0B0-7D10265B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0E85D-1EBE-4A2B-868D-B0A500D1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16359-3DA9-4A2A-A18D-4FB02C56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727-AF2E-4C5C-B1E6-E8CDB93B50DC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1F537-1C84-4E71-86E8-99EFF47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F258F22-4999-46D9-816F-3B60F319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6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04B7C-D85D-414A-A52A-755E832C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1275B-C9C7-4828-89A8-1FBA8A77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64616-F807-4FC1-ACAB-64BB1E1E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71D-8DFA-45D4-9DC2-146898FE9D7B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95D4D-074D-4F07-936E-FE926EF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92258-ADD6-4408-8E5E-6A742E77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5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EB73-D4F5-46B1-B34F-03FED2CA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E871A-6991-4F7E-B616-D6290F40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2C48-20E4-4D69-A5E7-F3A6040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77D-F260-401C-A33F-B5B74D9E7E70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4B4CE-0C41-421D-A358-22C20815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54E6C1A-FB18-4FBA-979E-8AE042C9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F425B-E5DB-4991-8C6C-B482656D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D19FE-816E-450E-8878-FD0188A6E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9A8BF-D8F9-4357-8BD3-C954428A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2224B-D648-4E06-A0E5-6853ED3D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E998-B08B-4BE4-B69F-048777138CA2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B1736-417E-4342-8200-2375F386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BD9B481-ED8E-4F59-A397-A36EBD3D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13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CF15-596E-47C4-9254-9F19AB44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597B0-EFDE-478A-9724-55EC05CB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778D6-2B33-4EE0-9940-616F4D44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46D93-43EC-4255-BCAA-4930BC17B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6A3790-C1DB-494A-907F-F4192253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911A0-FE48-4648-BB58-B74B91FD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0A13-43A6-4379-ABD8-2887E19F9119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5A9DDF-5DB7-4A64-B0F7-2E99A16B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8633460-CAE4-472E-9F5E-62ED8977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9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C5C20-95B1-476F-A662-5FD36A5C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F0810-D820-4A07-8476-C6FA2FFB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B49C-1FC2-4282-8F31-CB5F3BA1E384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C9EAA-31A2-4BFA-A863-0DC12868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E2569CB-7848-4CF6-82A6-7DDFE08A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8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80364-3FF0-4BD6-A92C-D5E2C85E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0DF0-7CD3-47F1-AF6F-6F6C95073E32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184BD-D52F-40F9-87B3-8BB325F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FC3F8-6317-480C-A642-D6A9B04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4D3EB-CC30-429D-BFFF-C26B824E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A97B2-AECD-4364-B034-2588F257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A9E2F-B3FF-4959-9131-2FBECEF3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9F214-5973-4248-9FFE-CF8EA9DF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831-5A4C-4EAC-9797-A73934D57818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FF150-C286-43D7-A579-33D9D842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EB29641-C217-4E6B-BE54-2E0337C3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2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27778-3FAD-406C-83A8-3BD60A6D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62030-BF01-486A-BB12-19635C362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6077A-B0B0-4EF1-BFBB-DE92E87C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0BC9D-77F0-4E40-893D-8574967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32F-33AF-4E6E-8D2E-4E52EF5DA699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78B9-E3EE-47F2-9574-636921D2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130A26E-C929-471E-9FA2-E5A457DE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130" y="6361596"/>
            <a:ext cx="2869096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CB18E-7144-497A-8F61-FC5E9A33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8E8D1-EAF3-4F1D-BF3B-B07EE302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85112-D86C-43AC-9B6B-70B9A3C8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9BFF-6D91-46C8-AFE6-7EEEDCE87F93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66B70-FFAD-4C96-A124-9E08192C2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90FC1-E78A-47B9-9B5A-19E60D0E6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0CE6-0853-463B-A7C0-F3B09A96A1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6FA3E0-78B1-4CDB-A4D3-7DD2237C8386}"/>
              </a:ext>
            </a:extLst>
          </p:cNvPr>
          <p:cNvGrpSpPr/>
          <p:nvPr/>
        </p:nvGrpSpPr>
        <p:grpSpPr>
          <a:xfrm>
            <a:off x="2088477" y="0"/>
            <a:ext cx="8015045" cy="5953760"/>
            <a:chOff x="2429435" y="0"/>
            <a:chExt cx="7333130" cy="5369857"/>
          </a:xfrm>
          <a:solidFill>
            <a:srgbClr val="C3DFD9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32508-CBC4-4B04-B02D-88D0AEFB6DB0}"/>
                </a:ext>
              </a:extLst>
            </p:cNvPr>
            <p:cNvSpPr/>
            <p:nvPr/>
          </p:nvSpPr>
          <p:spPr>
            <a:xfrm>
              <a:off x="2429435" y="1389528"/>
              <a:ext cx="7333130" cy="398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190500" dist="215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5FD4AC-21A4-4A9C-8BA9-5DAA753F77A3}"/>
                </a:ext>
              </a:extLst>
            </p:cNvPr>
            <p:cNvCxnSpPr/>
            <p:nvPr/>
          </p:nvCxnSpPr>
          <p:spPr>
            <a:xfrm>
              <a:off x="5898926" y="4191300"/>
              <a:ext cx="394148" cy="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598020-204D-4358-90A4-B57FB956D3A7}"/>
                </a:ext>
              </a:extLst>
            </p:cNvPr>
            <p:cNvSpPr/>
            <p:nvPr/>
          </p:nvSpPr>
          <p:spPr>
            <a:xfrm>
              <a:off x="4023299" y="4337860"/>
              <a:ext cx="4590740" cy="638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조선대학교 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 FESTIVAL </a:t>
              </a:r>
              <a:r>
                <a:rPr lang="ko-KR" altLang="en-US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캡스톤</a:t>
              </a:r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디자인 </a:t>
              </a:r>
              <a:endPara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발표대회 지원 팀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Quadrifoglio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네잎클로버</a:t>
              </a:r>
              <a:r>
                <a:rPr lang="en-US" altLang="ko-KR" sz="2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C817E-838E-4DED-8F43-B47775E8893F}"/>
                </a:ext>
              </a:extLst>
            </p:cNvPr>
            <p:cNvCxnSpPr/>
            <p:nvPr/>
          </p:nvCxnSpPr>
          <p:spPr>
            <a:xfrm flipH="1">
              <a:off x="2563905" y="1513266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F02CA1-2A12-4430-9FA0-C1C615A7C313}"/>
                </a:ext>
              </a:extLst>
            </p:cNvPr>
            <p:cNvCxnSpPr/>
            <p:nvPr/>
          </p:nvCxnSpPr>
          <p:spPr>
            <a:xfrm flipH="1">
              <a:off x="8748509" y="4357530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491AD72-B796-4381-8E70-DE4C3B84BFFC}"/>
                </a:ext>
              </a:extLst>
            </p:cNvPr>
            <p:cNvGrpSpPr/>
            <p:nvPr/>
          </p:nvGrpSpPr>
          <p:grpSpPr>
            <a:xfrm>
              <a:off x="37939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CBE0A91-61EE-4E97-8709-51F88F7033C5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AFD9E4D-FCE4-41B3-9EAC-071381F7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AC60973-8767-4A66-BFB6-FE9A48038E57}"/>
                </a:ext>
              </a:extLst>
            </p:cNvPr>
            <p:cNvGrpSpPr/>
            <p:nvPr/>
          </p:nvGrpSpPr>
          <p:grpSpPr>
            <a:xfrm>
              <a:off x="81627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04568D0-6F28-45FF-9A22-C71D8AEBEAB7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98B0D87-C5A5-41DF-943F-F37307400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9A605-11C9-4D32-A9F2-465047ACA9BB}"/>
                </a:ext>
              </a:extLst>
            </p:cNvPr>
            <p:cNvSpPr txBox="1"/>
            <p:nvPr/>
          </p:nvSpPr>
          <p:spPr>
            <a:xfrm>
              <a:off x="2482157" y="2741229"/>
              <a:ext cx="7227684" cy="638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활용한 독버섯 구분 인공지능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591F0-B1E2-454F-915D-687BF190F3EF}"/>
              </a:ext>
            </a:extLst>
          </p:cNvPr>
          <p:cNvSpPr/>
          <p:nvPr/>
        </p:nvSpPr>
        <p:spPr>
          <a:xfrm>
            <a:off x="10408777" y="315534"/>
            <a:ext cx="1587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조선대학교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B8EA4A-3C25-4447-9F50-D56E541E9718}"/>
              </a:ext>
            </a:extLst>
          </p:cNvPr>
          <p:cNvSpPr/>
          <p:nvPr/>
        </p:nvSpPr>
        <p:spPr>
          <a:xfrm>
            <a:off x="217551" y="6164059"/>
            <a:ext cx="1587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융합대학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3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3BA808-48BA-42B1-80A2-D6CB577636B3}"/>
              </a:ext>
            </a:extLst>
          </p:cNvPr>
          <p:cNvGrpSpPr/>
          <p:nvPr/>
        </p:nvGrpSpPr>
        <p:grpSpPr>
          <a:xfrm>
            <a:off x="1371705" y="2991058"/>
            <a:ext cx="5012162" cy="2526227"/>
            <a:chOff x="1371705" y="3109591"/>
            <a:chExt cx="5012162" cy="25262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7E87A7-8ACE-422C-A747-3E7262445D52}"/>
                </a:ext>
              </a:extLst>
            </p:cNvPr>
            <p:cNvSpPr txBox="1"/>
            <p:nvPr/>
          </p:nvSpPr>
          <p:spPr>
            <a:xfrm>
              <a:off x="1371705" y="3109591"/>
              <a:ext cx="5012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대부분 독버섯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식용가치가 없는 버섯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1371705" y="4804821"/>
              <a:ext cx="4910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독버섯과 식용 버섯을 착각해 중독 되는 사례 매년 꾸준히 발생</a:t>
              </a:r>
            </a:p>
          </p:txBody>
        </p:sp>
      </p:grp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10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FAEBD5-5787-4048-85FD-680A098AEDC0}"/>
              </a:ext>
            </a:extLst>
          </p:cNvPr>
          <p:cNvGrpSpPr/>
          <p:nvPr/>
        </p:nvGrpSpPr>
        <p:grpSpPr>
          <a:xfrm>
            <a:off x="6383867" y="1645193"/>
            <a:ext cx="6874933" cy="4934359"/>
            <a:chOff x="6365250" y="1462631"/>
            <a:chExt cx="6908245" cy="4934359"/>
          </a:xfrm>
        </p:grpSpPr>
        <p:pic>
          <p:nvPicPr>
            <p:cNvPr id="3073" name="_x197581472">
              <a:extLst>
                <a:ext uri="{FF2B5EF4-FFF2-40B4-BE49-F238E27FC236}">
                  <a16:creationId xmlns:a16="http://schemas.microsoft.com/office/drawing/2014/main" id="{FAA29106-11A9-4339-83B9-2B1ED3E6A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50" y="1462631"/>
              <a:ext cx="5620331" cy="4755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B6519-0260-4CDC-87D4-7F372B458E93}"/>
                </a:ext>
              </a:extLst>
            </p:cNvPr>
            <p:cNvSpPr txBox="1"/>
            <p:nvPr/>
          </p:nvSpPr>
          <p:spPr>
            <a:xfrm>
              <a:off x="9175415" y="6058436"/>
              <a:ext cx="4098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농촌진흥청 버섯 정보 포털</a:t>
              </a: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12B9E66D-D088-4AA1-9B2F-758BF7D54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196705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11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B38BCB-82B3-4CD3-A50D-92DD89FF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416" y="1726584"/>
            <a:ext cx="18683629" cy="62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ECC658-10AF-45AE-95B3-7244C3FCE988}"/>
              </a:ext>
            </a:extLst>
          </p:cNvPr>
          <p:cNvGrpSpPr/>
          <p:nvPr/>
        </p:nvGrpSpPr>
        <p:grpSpPr>
          <a:xfrm>
            <a:off x="2035173" y="2577255"/>
            <a:ext cx="9428694" cy="3545066"/>
            <a:chOff x="2035173" y="2577255"/>
            <a:chExt cx="9428694" cy="3545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2035173" y="5660656"/>
              <a:ext cx="2248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치사율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10%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2BF4627-1DD1-45CA-B5CB-0DC619FD80E8}"/>
                </a:ext>
              </a:extLst>
            </p:cNvPr>
            <p:cNvGrpSpPr/>
            <p:nvPr/>
          </p:nvGrpSpPr>
          <p:grpSpPr>
            <a:xfrm>
              <a:off x="2035173" y="2577255"/>
              <a:ext cx="9428694" cy="2519678"/>
              <a:chOff x="2035173" y="2577255"/>
              <a:chExt cx="9428694" cy="251967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134E2B6-B60D-4406-9758-F40BB8EC95AA}"/>
                  </a:ext>
                </a:extLst>
              </p:cNvPr>
              <p:cNvGrpSpPr/>
              <p:nvPr/>
            </p:nvGrpSpPr>
            <p:grpSpPr>
              <a:xfrm>
                <a:off x="2035173" y="2577255"/>
                <a:ext cx="9428694" cy="2519678"/>
                <a:chOff x="2035173" y="2577255"/>
                <a:chExt cx="9428693" cy="3024446"/>
              </a:xfrm>
            </p:grpSpPr>
            <p:pic>
              <p:nvPicPr>
                <p:cNvPr id="10" name="그림 9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9A5B6824-0F4B-4E17-8069-A1F7A5DF1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5173" y="2577255"/>
                  <a:ext cx="7327267" cy="3024446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4359543-26FC-48EC-B85D-6CE9C2C9E2B4}"/>
                    </a:ext>
                  </a:extLst>
                </p:cNvPr>
                <p:cNvSpPr txBox="1"/>
                <p:nvPr/>
              </p:nvSpPr>
              <p:spPr>
                <a:xfrm>
                  <a:off x="6816299" y="5263147"/>
                  <a:ext cx="4647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</a:t>
                  </a:r>
                  <a:r>
                    <a: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경향신문</a:t>
                  </a:r>
                  <a:r>
                    <a:rPr lang="en-US" altLang="ko-KR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[2020.09.13 </a:t>
                  </a:r>
                  <a:r>
                    <a:rPr lang="ko-KR" altLang="en-US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산에서 캔 싸리버섯이 독버섯</a:t>
                  </a:r>
                  <a:r>
                    <a:rPr lang="en-US" altLang="ko-KR" sz="16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]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28CBE07-DD7A-40B8-9098-E2F72566F3EA}"/>
                  </a:ext>
                </a:extLst>
              </p:cNvPr>
              <p:cNvCxnSpPr/>
              <p:nvPr/>
            </p:nvCxnSpPr>
            <p:spPr>
              <a:xfrm>
                <a:off x="5638799" y="2997200"/>
                <a:ext cx="3564000" cy="0"/>
              </a:xfrm>
              <a:prstGeom prst="line">
                <a:avLst/>
              </a:prstGeom>
              <a:ln w="476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BC342BB-74E9-4050-B287-9C5124D3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867" y="3429000"/>
                <a:ext cx="3659867" cy="0"/>
              </a:xfrm>
              <a:prstGeom prst="line">
                <a:avLst/>
              </a:prstGeom>
              <a:ln w="476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301BC091-F0A8-4C8B-8153-53DE89A3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315710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요소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12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B0F0B3-7DF0-49C3-BF5C-18F7762D1BBD}"/>
              </a:ext>
            </a:extLst>
          </p:cNvPr>
          <p:cNvGrpSpPr/>
          <p:nvPr/>
        </p:nvGrpSpPr>
        <p:grpSpPr>
          <a:xfrm>
            <a:off x="2035173" y="2664435"/>
            <a:ext cx="8035505" cy="4136391"/>
            <a:chOff x="2035173" y="2664435"/>
            <a:chExt cx="8035505" cy="41363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2035173" y="2664435"/>
              <a:ext cx="7633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위험한 것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버섯과 비슷한 생김새를 지닌 독버섯</a:t>
              </a:r>
            </a:p>
          </p:txBody>
        </p:sp>
        <p:pic>
          <p:nvPicPr>
            <p:cNvPr id="4097" name="_x199587384">
              <a:extLst>
                <a:ext uri="{FF2B5EF4-FFF2-40B4-BE49-F238E27FC236}">
                  <a16:creationId xmlns:a16="http://schemas.microsoft.com/office/drawing/2014/main" id="{D9A55F92-54A7-4705-BC78-CAD11194F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800" y="3346887"/>
              <a:ext cx="5400675" cy="30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85830-0A06-4666-910F-46F568445666}"/>
                </a:ext>
              </a:extLst>
            </p:cNvPr>
            <p:cNvSpPr txBox="1"/>
            <p:nvPr/>
          </p:nvSpPr>
          <p:spPr>
            <a:xfrm>
              <a:off x="3383068" y="6462272"/>
              <a:ext cx="668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개암버섯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왼쪽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노란 다발버섯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오른쪽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681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13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44814D-0FB8-4D42-A4DC-01D75402E57B}"/>
              </a:ext>
            </a:extLst>
          </p:cNvPr>
          <p:cNvGrpSpPr/>
          <p:nvPr/>
        </p:nvGrpSpPr>
        <p:grpSpPr>
          <a:xfrm>
            <a:off x="611739" y="2807354"/>
            <a:ext cx="10968522" cy="3063875"/>
            <a:chOff x="611739" y="2807354"/>
            <a:chExt cx="10968522" cy="3063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6535608" y="3013501"/>
              <a:ext cx="5044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치명적인 독을 가진 야생 버섯을 잘못 섭취해 사망하는 사태 예방</a:t>
              </a:r>
            </a:p>
          </p:txBody>
        </p:sp>
        <p:pic>
          <p:nvPicPr>
            <p:cNvPr id="4097" name="_x199587384">
              <a:extLst>
                <a:ext uri="{FF2B5EF4-FFF2-40B4-BE49-F238E27FC236}">
                  <a16:creationId xmlns:a16="http://schemas.microsoft.com/office/drawing/2014/main" id="{D9A55F92-54A7-4705-BC78-CAD11194F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739" y="2807354"/>
              <a:ext cx="5400675" cy="30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AF0F4F-AE9A-40B3-AD18-1771D79B4C04}"/>
                </a:ext>
              </a:extLst>
            </p:cNvPr>
            <p:cNvSpPr txBox="1"/>
            <p:nvPr/>
          </p:nvSpPr>
          <p:spPr>
            <a:xfrm>
              <a:off x="6535607" y="4339291"/>
              <a:ext cx="5044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정확한 버섯 채집 가능성 증대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33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연구</a:t>
            </a:r>
          </a:p>
        </p:txBody>
      </p:sp>
      <p:sp>
        <p:nvSpPr>
          <p:cNvPr id="4" name="슬라이드 번호 개체 틀 73">
            <a:extLst>
              <a:ext uri="{FF2B5EF4-FFF2-40B4-BE49-F238E27FC236}">
                <a16:creationId xmlns:a16="http://schemas.microsoft.com/office/drawing/2014/main" id="{9E7948D0-FDD7-4EE4-8DF0-191A6DD9556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14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3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제품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15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기존연구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FDADE6-009E-4ABE-A9E2-C71A0B25BD13}"/>
              </a:ext>
            </a:extLst>
          </p:cNvPr>
          <p:cNvGrpSpPr/>
          <p:nvPr/>
        </p:nvGrpSpPr>
        <p:grpSpPr>
          <a:xfrm>
            <a:off x="973645" y="2442239"/>
            <a:ext cx="10697556" cy="3154666"/>
            <a:chOff x="678642" y="2362726"/>
            <a:chExt cx="10697556" cy="315466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3E1F6C3-28D0-4B65-9FF6-5FCCC5CDFBD6}"/>
                </a:ext>
              </a:extLst>
            </p:cNvPr>
            <p:cNvGrpSpPr/>
            <p:nvPr/>
          </p:nvGrpSpPr>
          <p:grpSpPr>
            <a:xfrm>
              <a:off x="5988599" y="2362726"/>
              <a:ext cx="5387599" cy="3154666"/>
              <a:chOff x="2818017" y="3544460"/>
              <a:chExt cx="5387599" cy="315466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06503E9-EDBC-47F4-A8A0-C741C26AB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8017" y="3544460"/>
                <a:ext cx="2698201" cy="3154666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13D4E9C-BAD0-4EF5-8E24-188A87E1D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7415" y="3550920"/>
                <a:ext cx="2698201" cy="3148206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1051965-FA8F-456A-9C6A-CBB9946C813F}"/>
                </a:ext>
              </a:extLst>
            </p:cNvPr>
            <p:cNvGrpSpPr/>
            <p:nvPr/>
          </p:nvGrpSpPr>
          <p:grpSpPr>
            <a:xfrm>
              <a:off x="678642" y="3524561"/>
              <a:ext cx="5794870" cy="1213940"/>
              <a:chOff x="1763856" y="3669866"/>
              <a:chExt cx="4031014" cy="121394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68D181-8A30-4C1A-B34A-736784499E3C}"/>
                  </a:ext>
                </a:extLst>
              </p:cNvPr>
              <p:cNvSpPr txBox="1"/>
              <p:nvPr/>
            </p:nvSpPr>
            <p:spPr>
              <a:xfrm>
                <a:off x="1763856" y="3669866"/>
                <a:ext cx="3613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국립 수목원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-‘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독버섯 바로 알기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APP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068C8E-159F-48A4-8411-A4ECAF7B7427}"/>
                  </a:ext>
                </a:extLst>
              </p:cNvPr>
              <p:cNvSpPr txBox="1"/>
              <p:nvPr/>
            </p:nvSpPr>
            <p:spPr>
              <a:xfrm>
                <a:off x="2181300" y="4422141"/>
                <a:ext cx="3613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-&gt;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검색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-&gt;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사용자가 판별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732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국외 연구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16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기존연구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85890B-AB0C-4DBC-95CF-FC1D29E99B74}"/>
              </a:ext>
            </a:extLst>
          </p:cNvPr>
          <p:cNvGrpSpPr/>
          <p:nvPr/>
        </p:nvGrpSpPr>
        <p:grpSpPr>
          <a:xfrm>
            <a:off x="1166877" y="2879000"/>
            <a:ext cx="10311092" cy="3700552"/>
            <a:chOff x="1166877" y="2879000"/>
            <a:chExt cx="10311092" cy="370055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C81B131-6E45-4F97-A0F8-B9379241DA0E}"/>
                </a:ext>
              </a:extLst>
            </p:cNvPr>
            <p:cNvGrpSpPr/>
            <p:nvPr/>
          </p:nvGrpSpPr>
          <p:grpSpPr>
            <a:xfrm>
              <a:off x="1166877" y="2879000"/>
              <a:ext cx="10311092" cy="3307715"/>
              <a:chOff x="1166877" y="3454400"/>
              <a:chExt cx="10311092" cy="330771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051965-FA8F-456A-9C6A-CBB9946C813F}"/>
                  </a:ext>
                </a:extLst>
              </p:cNvPr>
              <p:cNvGrpSpPr/>
              <p:nvPr/>
            </p:nvGrpSpPr>
            <p:grpSpPr>
              <a:xfrm>
                <a:off x="1166877" y="3454400"/>
                <a:ext cx="10311092" cy="1467096"/>
                <a:chOff x="1763855" y="3669866"/>
                <a:chExt cx="4498716" cy="146709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168D181-8A30-4C1A-B34A-736784499E3C}"/>
                    </a:ext>
                  </a:extLst>
                </p:cNvPr>
                <p:cNvSpPr txBox="1"/>
                <p:nvPr/>
              </p:nvSpPr>
              <p:spPr>
                <a:xfrm>
                  <a:off x="1763855" y="3669866"/>
                  <a:ext cx="44987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니콜라스 </a:t>
                  </a:r>
                  <a:r>
                    <a:rPr lang="ko-KR" altLang="en-US" sz="2400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셰리프</a:t>
                  </a: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– Mushroom-Instant Mushroom Plants Identification</a:t>
                  </a:r>
                </a:p>
                <a:p>
                  <a:pPr lvl="1"/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			(</a:t>
                  </a: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버섯 </a:t>
                  </a:r>
                  <a:r>
                    <a:rPr lang="ko-KR" altLang="en-US" sz="2400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식별기</a:t>
                  </a:r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)</a:t>
                  </a:r>
                  <a:endPara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068C8E-159F-48A4-8411-A4ECAF7B7427}"/>
                    </a:ext>
                  </a:extLst>
                </p:cNvPr>
                <p:cNvSpPr txBox="1"/>
                <p:nvPr/>
              </p:nvSpPr>
              <p:spPr>
                <a:xfrm>
                  <a:off x="2144063" y="4675297"/>
                  <a:ext cx="36135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-&gt; </a:t>
                  </a:r>
                  <a:r>
                    <a:rPr lang="ko-KR" altLang="en-US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버튼 버섯과 밤나무 버섯 구분 불가</a:t>
                  </a:r>
                </a:p>
              </p:txBody>
            </p:sp>
          </p:grpSp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F1EA2AA-2CF2-4C50-B598-08857EB23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840" y="3988989"/>
                <a:ext cx="2743200" cy="2773126"/>
              </a:xfrm>
              <a:prstGeom prst="rect">
                <a:avLst/>
              </a:prstGeom>
            </p:spPr>
          </p:pic>
          <p:pic>
            <p:nvPicPr>
              <p:cNvPr id="13" name="그림 12" descr="테이블, 앉아있는, 음식, 바나나이(가) 표시된 사진&#10;&#10;자동 생성된 설명">
                <a:extLst>
                  <a:ext uri="{FF2B5EF4-FFF2-40B4-BE49-F238E27FC236}">
                    <a16:creationId xmlns:a16="http://schemas.microsoft.com/office/drawing/2014/main" id="{3B4A0742-C45A-43E2-B569-B06E2143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291" y="5142920"/>
                <a:ext cx="2185454" cy="1457530"/>
              </a:xfrm>
              <a:prstGeom prst="rect">
                <a:avLst/>
              </a:prstGeom>
            </p:spPr>
          </p:pic>
          <p:pic>
            <p:nvPicPr>
              <p:cNvPr id="17" name="그림 16" descr="잔디, 실외, 균류, 담장이(가) 표시된 사진&#10;&#10;자동 생성된 설명">
                <a:extLst>
                  <a:ext uri="{FF2B5EF4-FFF2-40B4-BE49-F238E27FC236}">
                    <a16:creationId xmlns:a16="http://schemas.microsoft.com/office/drawing/2014/main" id="{034B66F8-872C-48FA-9AE5-B298FBEF5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9745" y="5142920"/>
                <a:ext cx="2182678" cy="145753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3B4AC8-2A6E-422D-9CAA-D356E6891E77}"/>
                </a:ext>
              </a:extLst>
            </p:cNvPr>
            <p:cNvSpPr txBox="1"/>
            <p:nvPr/>
          </p:nvSpPr>
          <p:spPr>
            <a:xfrm>
              <a:off x="1887279" y="6240998"/>
              <a:ext cx="668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 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왼쪽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밤나무버섯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오른쪽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33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방법</a:t>
            </a:r>
          </a:p>
        </p:txBody>
      </p:sp>
      <p:sp>
        <p:nvSpPr>
          <p:cNvPr id="4" name="슬라이드 번호 개체 틀 73">
            <a:extLst>
              <a:ext uri="{FF2B5EF4-FFF2-40B4-BE49-F238E27FC236}">
                <a16:creationId xmlns:a16="http://schemas.microsoft.com/office/drawing/2014/main" id="{9E7948D0-FDD7-4EE4-8DF0-191A6DD9556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17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8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737146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과정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18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CC0EC1CD-F411-4B15-965A-A51147818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985202"/>
              </p:ext>
            </p:extLst>
          </p:nvPr>
        </p:nvGraphicFramePr>
        <p:xfrm>
          <a:off x="3525524" y="1801924"/>
          <a:ext cx="7979198" cy="442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75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737146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19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F55972-83BC-4662-8CD6-8E6FD0C20BCE}"/>
              </a:ext>
            </a:extLst>
          </p:cNvPr>
          <p:cNvGrpSpPr/>
          <p:nvPr/>
        </p:nvGrpSpPr>
        <p:grpSpPr>
          <a:xfrm>
            <a:off x="1343055" y="2670337"/>
            <a:ext cx="9505889" cy="3390939"/>
            <a:chOff x="1343055" y="2670337"/>
            <a:chExt cx="9505889" cy="339093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1C4F458-C2FE-4590-BFE0-68AC8F495503}"/>
                </a:ext>
              </a:extLst>
            </p:cNvPr>
            <p:cNvGrpSpPr/>
            <p:nvPr/>
          </p:nvGrpSpPr>
          <p:grpSpPr>
            <a:xfrm>
              <a:off x="1343055" y="2670337"/>
              <a:ext cx="9505889" cy="2929274"/>
              <a:chOff x="903769" y="3284937"/>
              <a:chExt cx="9134947" cy="329461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6BDD99-C82F-473C-9743-921BCB36A458}"/>
                  </a:ext>
                </a:extLst>
              </p:cNvPr>
              <p:cNvSpPr txBox="1"/>
              <p:nvPr/>
            </p:nvSpPr>
            <p:spPr>
              <a:xfrm>
                <a:off x="1892237" y="3284937"/>
                <a:ext cx="1054755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Input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F30ED1-48D4-4FCD-893F-48009048A4CA}"/>
                  </a:ext>
                </a:extLst>
              </p:cNvPr>
              <p:cNvSpPr txBox="1"/>
              <p:nvPr/>
            </p:nvSpPr>
            <p:spPr>
              <a:xfrm>
                <a:off x="8346439" y="4580216"/>
                <a:ext cx="1375614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독버섯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(0)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7" name="그림 26" descr="균류, 잔디, 음식, 바나나이(가) 표시된 사진&#10;&#10;자동 생성된 설명">
                <a:extLst>
                  <a:ext uri="{FF2B5EF4-FFF2-40B4-BE49-F238E27FC236}">
                    <a16:creationId xmlns:a16="http://schemas.microsoft.com/office/drawing/2014/main" id="{44C10DBE-949D-4AC7-B0E6-39F3B7B97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769" y="4140812"/>
                <a:ext cx="3031692" cy="2438740"/>
              </a:xfrm>
              <a:prstGeom prst="rect">
                <a:avLst/>
              </a:prstGeom>
            </p:spPr>
          </p:pic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ED6E169D-6A21-4A60-AA76-53B661F6C6FA}"/>
                  </a:ext>
                </a:extLst>
              </p:cNvPr>
              <p:cNvSpPr/>
              <p:nvPr/>
            </p:nvSpPr>
            <p:spPr>
              <a:xfrm>
                <a:off x="4242784" y="4083580"/>
                <a:ext cx="715900" cy="2313410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77A6A5-42C4-42C4-828B-C4F3E289ACF1}"/>
                  </a:ext>
                </a:extLst>
              </p:cNvPr>
              <p:cNvSpPr txBox="1"/>
              <p:nvPr/>
            </p:nvSpPr>
            <p:spPr>
              <a:xfrm>
                <a:off x="5133518" y="4980661"/>
                <a:ext cx="1781469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학습 된 모델</a:t>
                </a:r>
              </a:p>
            </p:txBody>
          </p:sp>
          <p:sp>
            <p:nvSpPr>
              <p:cNvPr id="31" name="화살표: 오른쪽 30">
                <a:extLst>
                  <a:ext uri="{FF2B5EF4-FFF2-40B4-BE49-F238E27FC236}">
                    <a16:creationId xmlns:a16="http://schemas.microsoft.com/office/drawing/2014/main" id="{742E21F1-FEAF-434E-934A-108660FDE1D9}"/>
                  </a:ext>
                </a:extLst>
              </p:cNvPr>
              <p:cNvSpPr/>
              <p:nvPr/>
            </p:nvSpPr>
            <p:spPr>
              <a:xfrm>
                <a:off x="7047475" y="4439839"/>
                <a:ext cx="715900" cy="742421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A6F617-5170-455B-B56A-0F565630C6EC}"/>
                  </a:ext>
                </a:extLst>
              </p:cNvPr>
              <p:cNvSpPr txBox="1"/>
              <p:nvPr/>
            </p:nvSpPr>
            <p:spPr>
              <a:xfrm>
                <a:off x="8047477" y="3323028"/>
                <a:ext cx="1375615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Out put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F7B055-3DF8-4FD8-8E40-A1B625CB147F}"/>
                  </a:ext>
                </a:extLst>
              </p:cNvPr>
              <p:cNvSpPr txBox="1"/>
              <p:nvPr/>
            </p:nvSpPr>
            <p:spPr>
              <a:xfrm>
                <a:off x="8346439" y="5685856"/>
                <a:ext cx="1692277" cy="51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식용버섯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(1)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화살표: 오른쪽 33">
                <a:extLst>
                  <a:ext uri="{FF2B5EF4-FFF2-40B4-BE49-F238E27FC236}">
                    <a16:creationId xmlns:a16="http://schemas.microsoft.com/office/drawing/2014/main" id="{1A798D00-23D4-443C-AE6A-091A69658998}"/>
                  </a:ext>
                </a:extLst>
              </p:cNvPr>
              <p:cNvSpPr/>
              <p:nvPr/>
            </p:nvSpPr>
            <p:spPr>
              <a:xfrm>
                <a:off x="7047475" y="5545480"/>
                <a:ext cx="715900" cy="742421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6BE0F2-FF59-409C-B1A7-B0BE1941B119}"/>
                </a:ext>
              </a:extLst>
            </p:cNvPr>
            <p:cNvSpPr txBox="1"/>
            <p:nvPr/>
          </p:nvSpPr>
          <p:spPr>
            <a:xfrm>
              <a:off x="2241517" y="5599611"/>
              <a:ext cx="1097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0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734" y="354000"/>
            <a:ext cx="314960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차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9A4B630-AB74-43B5-A60A-666B75C784D7}"/>
              </a:ext>
            </a:extLst>
          </p:cNvPr>
          <p:cNvGrpSpPr/>
          <p:nvPr/>
        </p:nvGrpSpPr>
        <p:grpSpPr>
          <a:xfrm>
            <a:off x="2598632" y="2046518"/>
            <a:ext cx="6994736" cy="3395061"/>
            <a:chOff x="2651760" y="2022656"/>
            <a:chExt cx="6994736" cy="339506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170B3CF-BA24-4D40-B358-DE1AAA95CE19}"/>
                </a:ext>
              </a:extLst>
            </p:cNvPr>
            <p:cNvGrpSpPr/>
            <p:nvPr/>
          </p:nvGrpSpPr>
          <p:grpSpPr>
            <a:xfrm>
              <a:off x="6682855" y="4398614"/>
              <a:ext cx="2963641" cy="1019103"/>
              <a:chOff x="1955105" y="937735"/>
              <a:chExt cx="3664745" cy="1014082"/>
            </a:xfrm>
          </p:grpSpPr>
          <p:sp>
            <p:nvSpPr>
              <p:cNvPr id="51" name="Google Shape;206;p33">
                <a:extLst>
                  <a:ext uri="{FF2B5EF4-FFF2-40B4-BE49-F238E27FC236}">
                    <a16:creationId xmlns:a16="http://schemas.microsoft.com/office/drawing/2014/main" id="{A31E26F4-7288-4956-AA88-6138F36A302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93773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04.</a:t>
                </a:r>
              </a:p>
            </p:txBody>
          </p:sp>
          <p:sp>
            <p:nvSpPr>
              <p:cNvPr id="52" name="Google Shape;207;p33">
                <a:extLst>
                  <a:ext uri="{FF2B5EF4-FFF2-40B4-BE49-F238E27FC236}">
                    <a16:creationId xmlns:a16="http://schemas.microsoft.com/office/drawing/2014/main" id="{6CF7BEBF-977A-4018-8431-C46BE5C49F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374017"/>
                <a:ext cx="3664745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기존연구 및 제안방법</a:t>
                </a:r>
              </a:p>
            </p:txBody>
          </p:sp>
          <p:sp>
            <p:nvSpPr>
              <p:cNvPr id="53" name="Google Shape;219;p33">
                <a:extLst>
                  <a:ext uri="{FF2B5EF4-FFF2-40B4-BE49-F238E27FC236}">
                    <a16:creationId xmlns:a16="http://schemas.microsoft.com/office/drawing/2014/main" id="{0FE2D342-0CDC-4FC9-8796-A6592D85DDE8}"/>
                  </a:ext>
                </a:extLst>
              </p:cNvPr>
              <p:cNvSpPr/>
              <p:nvPr/>
            </p:nvSpPr>
            <p:spPr>
              <a:xfrm rot="10800000" flipH="1">
                <a:off x="1955105" y="106592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11A653C-6A00-4F69-9D4D-B801E77BEE5A}"/>
                </a:ext>
              </a:extLst>
            </p:cNvPr>
            <p:cNvGrpSpPr/>
            <p:nvPr/>
          </p:nvGrpSpPr>
          <p:grpSpPr>
            <a:xfrm>
              <a:off x="2779932" y="2022657"/>
              <a:ext cx="1781526" cy="1019103"/>
              <a:chOff x="1955105" y="937735"/>
              <a:chExt cx="2202979" cy="1014082"/>
            </a:xfrm>
          </p:grpSpPr>
          <p:sp>
            <p:nvSpPr>
              <p:cNvPr id="56" name="Google Shape;206;p33">
                <a:extLst>
                  <a:ext uri="{FF2B5EF4-FFF2-40B4-BE49-F238E27FC236}">
                    <a16:creationId xmlns:a16="http://schemas.microsoft.com/office/drawing/2014/main" id="{2CDB6122-71F7-4C6D-9140-06BDD94C0A3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93773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01.</a:t>
                </a:r>
              </a:p>
            </p:txBody>
          </p:sp>
          <p:sp>
            <p:nvSpPr>
              <p:cNvPr id="57" name="Google Shape;207;p33">
                <a:extLst>
                  <a:ext uri="{FF2B5EF4-FFF2-40B4-BE49-F238E27FC236}">
                    <a16:creationId xmlns:a16="http://schemas.microsoft.com/office/drawing/2014/main" id="{46DDE52D-2B93-4554-8082-724921DAC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374017"/>
                <a:ext cx="1954012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팀 소개</a:t>
                </a:r>
              </a:p>
            </p:txBody>
          </p:sp>
          <p:sp>
            <p:nvSpPr>
              <p:cNvPr id="58" name="Google Shape;219;p33">
                <a:extLst>
                  <a:ext uri="{FF2B5EF4-FFF2-40B4-BE49-F238E27FC236}">
                    <a16:creationId xmlns:a16="http://schemas.microsoft.com/office/drawing/2014/main" id="{5D91E41C-5743-4D1B-A0A0-F53BB9210D19}"/>
                  </a:ext>
                </a:extLst>
              </p:cNvPr>
              <p:cNvSpPr/>
              <p:nvPr/>
            </p:nvSpPr>
            <p:spPr>
              <a:xfrm rot="10800000" flipH="1">
                <a:off x="1955105" y="106592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CFB07AD-8083-4AB5-A563-4608E8F3B5CB}"/>
                </a:ext>
              </a:extLst>
            </p:cNvPr>
            <p:cNvGrpSpPr/>
            <p:nvPr/>
          </p:nvGrpSpPr>
          <p:grpSpPr>
            <a:xfrm>
              <a:off x="2651760" y="4398614"/>
              <a:ext cx="2803736" cy="1019103"/>
              <a:chOff x="1955105" y="937735"/>
              <a:chExt cx="3467012" cy="1014082"/>
            </a:xfrm>
          </p:grpSpPr>
          <p:sp>
            <p:nvSpPr>
              <p:cNvPr id="60" name="Google Shape;206;p33">
                <a:extLst>
                  <a:ext uri="{FF2B5EF4-FFF2-40B4-BE49-F238E27FC236}">
                    <a16:creationId xmlns:a16="http://schemas.microsoft.com/office/drawing/2014/main" id="{80CE59E5-1D0C-46CA-9F10-DF84B124427A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93773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03.</a:t>
                </a:r>
              </a:p>
            </p:txBody>
          </p:sp>
          <p:sp>
            <p:nvSpPr>
              <p:cNvPr id="61" name="Google Shape;207;p33">
                <a:extLst>
                  <a:ext uri="{FF2B5EF4-FFF2-40B4-BE49-F238E27FC236}">
                    <a16:creationId xmlns:a16="http://schemas.microsoft.com/office/drawing/2014/main" id="{A2ACAE18-8042-43B4-BDEE-566F57D0D3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374017"/>
                <a:ext cx="3467012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기대효과 및 필요성</a:t>
                </a:r>
              </a:p>
            </p:txBody>
          </p:sp>
          <p:sp>
            <p:nvSpPr>
              <p:cNvPr id="62" name="Google Shape;219;p33">
                <a:extLst>
                  <a:ext uri="{FF2B5EF4-FFF2-40B4-BE49-F238E27FC236}">
                    <a16:creationId xmlns:a16="http://schemas.microsoft.com/office/drawing/2014/main" id="{9742B27E-BFD4-484A-96A6-BDCE293867BB}"/>
                  </a:ext>
                </a:extLst>
              </p:cNvPr>
              <p:cNvSpPr/>
              <p:nvPr/>
            </p:nvSpPr>
            <p:spPr>
              <a:xfrm rot="10800000" flipH="1">
                <a:off x="1955105" y="106592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2E3CDEA-711A-40EE-8E34-1B68623D546F}"/>
                </a:ext>
              </a:extLst>
            </p:cNvPr>
            <p:cNvGrpSpPr/>
            <p:nvPr/>
          </p:nvGrpSpPr>
          <p:grpSpPr>
            <a:xfrm>
              <a:off x="6682855" y="2022656"/>
              <a:ext cx="2551739" cy="1019104"/>
              <a:chOff x="1955105" y="846745"/>
              <a:chExt cx="3155400" cy="1014083"/>
            </a:xfrm>
          </p:grpSpPr>
          <p:sp>
            <p:nvSpPr>
              <p:cNvPr id="64" name="Google Shape;206;p33">
                <a:extLst>
                  <a:ext uri="{FF2B5EF4-FFF2-40B4-BE49-F238E27FC236}">
                    <a16:creationId xmlns:a16="http://schemas.microsoft.com/office/drawing/2014/main" id="{8BC853D2-F29C-4BD9-8222-6F746A5D265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38586" y="846745"/>
                <a:ext cx="2119498" cy="705991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:r>
                  <a:rPr lang="en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02.</a:t>
                </a:r>
              </a:p>
            </p:txBody>
          </p:sp>
          <p:sp>
            <p:nvSpPr>
              <p:cNvPr id="65" name="Google Shape;207;p33">
                <a:extLst>
                  <a:ext uri="{FF2B5EF4-FFF2-40B4-BE49-F238E27FC236}">
                    <a16:creationId xmlns:a16="http://schemas.microsoft.com/office/drawing/2014/main" id="{5E86C3D4-C6DE-4EC9-9728-5B83DE8A6A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105" y="1283028"/>
                <a:ext cx="3155400" cy="577800"/>
              </a:xfrm>
              <a:prstGeom prst="rect">
                <a:avLst/>
              </a:prstGeom>
              <a:noFill/>
            </p:spPr>
            <p:txBody>
              <a:bodyPr spcFirstLastPara="1" vert="horz" wrap="square" lIns="91425" tIns="91425" rIns="91425" bIns="91425" rtlCol="0" anchor="b" anchorCtr="0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spcBef>
                    <a:spcPts val="0"/>
                  </a:spcBef>
                </a:pPr>
                <a:r>
                  <a:rPr lang="ko-KR" altLang="en-US" sz="2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주제 </a:t>
                </a:r>
              </a:p>
            </p:txBody>
          </p:sp>
          <p:sp>
            <p:nvSpPr>
              <p:cNvPr id="66" name="Google Shape;219;p33">
                <a:extLst>
                  <a:ext uri="{FF2B5EF4-FFF2-40B4-BE49-F238E27FC236}">
                    <a16:creationId xmlns:a16="http://schemas.microsoft.com/office/drawing/2014/main" id="{949DBD31-963D-4ABF-B4B1-5ED9C068D233}"/>
                  </a:ext>
                </a:extLst>
              </p:cNvPr>
              <p:cNvSpPr/>
              <p:nvPr/>
            </p:nvSpPr>
            <p:spPr>
              <a:xfrm rot="10800000" flipH="1">
                <a:off x="1955105" y="974935"/>
                <a:ext cx="361375" cy="308091"/>
              </a:xfrm>
              <a:prstGeom prst="corner">
                <a:avLst>
                  <a:gd name="adj1" fmla="val 5799"/>
                  <a:gd name="adj2" fmla="val 6200"/>
                </a:avLst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74" name="슬라이드 번호 개체 틀 73">
            <a:extLst>
              <a:ext uri="{FF2B5EF4-FFF2-40B4-BE49-F238E27FC236}">
                <a16:creationId xmlns:a16="http://schemas.microsoft.com/office/drawing/2014/main" id="{26753FD8-005B-44A2-AFD9-128E77A9ED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62440" y="6396990"/>
            <a:ext cx="2743200" cy="365125"/>
          </a:xfrm>
        </p:spPr>
        <p:txBody>
          <a:bodyPr/>
          <a:lstStyle/>
          <a:p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81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737146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수집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20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00451-47CC-4073-A017-604ECC795D7B}"/>
              </a:ext>
            </a:extLst>
          </p:cNvPr>
          <p:cNvSpPr txBox="1"/>
          <p:nvPr/>
        </p:nvSpPr>
        <p:spPr>
          <a:xfrm>
            <a:off x="2695572" y="2807355"/>
            <a:ext cx="9020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데이터 베이스 구축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구글을 통한 검색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농촌 진흥청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버섯 정보 포털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독버섯 구분기준으로 검증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52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수집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21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00451-47CC-4073-A017-604ECC795D7B}"/>
              </a:ext>
            </a:extLst>
          </p:cNvPr>
          <p:cNvSpPr txBox="1"/>
          <p:nvPr/>
        </p:nvSpPr>
        <p:spPr>
          <a:xfrm>
            <a:off x="1137722" y="2792758"/>
            <a:ext cx="426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노란 다발버섯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갓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노란색을 띄는 옅은 갈색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주름살 파란색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1F52A3-0EE1-4FF8-BA92-525511D3D7F2}"/>
              </a:ext>
            </a:extLst>
          </p:cNvPr>
          <p:cNvGrpSpPr/>
          <p:nvPr/>
        </p:nvGrpSpPr>
        <p:grpSpPr>
          <a:xfrm>
            <a:off x="5303756" y="1801924"/>
            <a:ext cx="11749393" cy="4657973"/>
            <a:chOff x="5303756" y="1801924"/>
            <a:chExt cx="11749393" cy="46579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5EB423C-1582-492C-BE2E-0C21F7177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756" y="1801924"/>
              <a:ext cx="6481844" cy="43823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2E6BC7-983B-4FE1-93C2-7B14BCC1F2E0}"/>
                </a:ext>
              </a:extLst>
            </p:cNvPr>
            <p:cNvSpPr txBox="1"/>
            <p:nvPr/>
          </p:nvSpPr>
          <p:spPr>
            <a:xfrm>
              <a:off x="10365539" y="6121343"/>
              <a:ext cx="668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농촌진흥청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71D2D7-17A7-4930-831B-FB5FCDB9AECF}"/>
              </a:ext>
            </a:extLst>
          </p:cNvPr>
          <p:cNvSpPr txBox="1"/>
          <p:nvPr/>
        </p:nvSpPr>
        <p:spPr>
          <a:xfrm>
            <a:off x="1137722" y="4460701"/>
            <a:ext cx="4267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개암 버섯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갓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적갈색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주름살 유백색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자갈색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찐빵모양에서 거의 평평하게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벌어진다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52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 처리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22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80941-0D7B-4B77-9B50-8544693D2439}"/>
              </a:ext>
            </a:extLst>
          </p:cNvPr>
          <p:cNvGrpSpPr/>
          <p:nvPr/>
        </p:nvGrpSpPr>
        <p:grpSpPr>
          <a:xfrm>
            <a:off x="1883769" y="3429000"/>
            <a:ext cx="9381863" cy="1939362"/>
            <a:chOff x="1815055" y="3055160"/>
            <a:chExt cx="9381863" cy="19393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00451-47CC-4073-A017-604ECC795D7B}"/>
                </a:ext>
              </a:extLst>
            </p:cNvPr>
            <p:cNvSpPr txBox="1"/>
            <p:nvPr/>
          </p:nvSpPr>
          <p:spPr>
            <a:xfrm>
              <a:off x="1815055" y="3055160"/>
              <a:ext cx="426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개암버섯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103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1D2D7-17A7-4930-831B-FB5FCDB9AECF}"/>
                </a:ext>
              </a:extLst>
            </p:cNvPr>
            <p:cNvSpPr txBox="1"/>
            <p:nvPr/>
          </p:nvSpPr>
          <p:spPr>
            <a:xfrm>
              <a:off x="1815055" y="4532857"/>
              <a:ext cx="426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노란 다발버섯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102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2CBEF81-2669-4F9F-91D1-AE36802A2BA0}"/>
                </a:ext>
              </a:extLst>
            </p:cNvPr>
            <p:cNvSpPr/>
            <p:nvPr/>
          </p:nvSpPr>
          <p:spPr>
            <a:xfrm>
              <a:off x="5710566" y="3694794"/>
              <a:ext cx="744970" cy="660094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7F449D-29ED-4CC6-9BEA-E56F31C8E59E}"/>
                </a:ext>
              </a:extLst>
            </p:cNvPr>
            <p:cNvSpPr txBox="1"/>
            <p:nvPr/>
          </p:nvSpPr>
          <p:spPr>
            <a:xfrm>
              <a:off x="6928922" y="3457558"/>
              <a:ext cx="426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독버섯인 노란 다발버섯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0</a:t>
              </a:r>
            </a:p>
            <a:p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식용버섯인 개암버섯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63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 처리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23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F3A0AB-A7C6-4309-A9B4-6B158A769487}"/>
              </a:ext>
            </a:extLst>
          </p:cNvPr>
          <p:cNvGrpSpPr/>
          <p:nvPr/>
        </p:nvGrpSpPr>
        <p:grpSpPr>
          <a:xfrm>
            <a:off x="1307256" y="4895111"/>
            <a:ext cx="10498674" cy="700445"/>
            <a:chOff x="2711810" y="3056694"/>
            <a:chExt cx="10498674" cy="7004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80941-0D7B-4B77-9B50-8544693D2439}"/>
                </a:ext>
              </a:extLst>
            </p:cNvPr>
            <p:cNvGrpSpPr/>
            <p:nvPr/>
          </p:nvGrpSpPr>
          <p:grpSpPr>
            <a:xfrm>
              <a:off x="2711810" y="3056694"/>
              <a:ext cx="6028371" cy="660094"/>
              <a:chOff x="1883770" y="3654438"/>
              <a:chExt cx="6028371" cy="6600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100451-47CC-4073-A017-604ECC795D7B}"/>
                  </a:ext>
                </a:extLst>
              </p:cNvPr>
              <p:cNvSpPr txBox="1"/>
              <p:nvPr/>
            </p:nvSpPr>
            <p:spPr>
              <a:xfrm>
                <a:off x="1883770" y="3794006"/>
                <a:ext cx="2695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총 데이터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205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F2CBEF81-2669-4F9F-91D1-AE36802A2BA0}"/>
                  </a:ext>
                </a:extLst>
              </p:cNvPr>
              <p:cNvSpPr/>
              <p:nvPr/>
            </p:nvSpPr>
            <p:spPr>
              <a:xfrm>
                <a:off x="5070626" y="3654438"/>
                <a:ext cx="744970" cy="660094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7F449D-29ED-4CC6-9BEA-E56F31C8E59E}"/>
                  </a:ext>
                </a:extLst>
              </p:cNvPr>
              <p:cNvSpPr txBox="1"/>
              <p:nvPr/>
            </p:nvSpPr>
            <p:spPr>
              <a:xfrm>
                <a:off x="6306663" y="3794004"/>
                <a:ext cx="1605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차원 벡터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F8337FB-57E4-4747-98EB-5DAEC64ADBC5}"/>
                </a:ext>
              </a:extLst>
            </p:cNvPr>
            <p:cNvGrpSpPr/>
            <p:nvPr/>
          </p:nvGrpSpPr>
          <p:grpSpPr>
            <a:xfrm>
              <a:off x="9231248" y="3097045"/>
              <a:ext cx="3979236" cy="660094"/>
              <a:chOff x="8403208" y="2094426"/>
              <a:chExt cx="3979236" cy="660094"/>
            </a:xfrm>
          </p:grpSpPr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A3F59FDB-538A-4BC3-931B-C6CDE8B90DB3}"/>
                  </a:ext>
                </a:extLst>
              </p:cNvPr>
              <p:cNvSpPr/>
              <p:nvPr/>
            </p:nvSpPr>
            <p:spPr>
              <a:xfrm>
                <a:off x="8403208" y="2094426"/>
                <a:ext cx="744970" cy="660094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8A1B38-941B-44C7-84D3-C1B6A63BE052}"/>
                  </a:ext>
                </a:extLst>
              </p:cNvPr>
              <p:cNvSpPr txBox="1"/>
              <p:nvPr/>
            </p:nvSpPr>
            <p:spPr>
              <a:xfrm>
                <a:off x="9639245" y="2193641"/>
                <a:ext cx="2743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255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나눠 정규화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C33D03-A1EF-4123-A323-F2480644FD7F}"/>
              </a:ext>
            </a:extLst>
          </p:cNvPr>
          <p:cNvGrpSpPr/>
          <p:nvPr/>
        </p:nvGrpSpPr>
        <p:grpSpPr>
          <a:xfrm>
            <a:off x="1307256" y="3097048"/>
            <a:ext cx="7755476" cy="660094"/>
            <a:chOff x="1883770" y="3674614"/>
            <a:chExt cx="7755476" cy="6600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F86D6A-1ED0-4957-92DF-437D89B2FB32}"/>
                </a:ext>
              </a:extLst>
            </p:cNvPr>
            <p:cNvSpPr txBox="1"/>
            <p:nvPr/>
          </p:nvSpPr>
          <p:spPr>
            <a:xfrm>
              <a:off x="1883770" y="3794006"/>
              <a:ext cx="3186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크기의 이미지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FCFED838-8774-4EAB-9B18-62759525ECC4}"/>
                </a:ext>
              </a:extLst>
            </p:cNvPr>
            <p:cNvSpPr/>
            <p:nvPr/>
          </p:nvSpPr>
          <p:spPr>
            <a:xfrm>
              <a:off x="5316159" y="3674614"/>
              <a:ext cx="744970" cy="660094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3232EA-3BA0-4EFD-BCBB-5C61C8000A7E}"/>
                </a:ext>
              </a:extLst>
            </p:cNvPr>
            <p:cNvSpPr txBox="1"/>
            <p:nvPr/>
          </p:nvSpPr>
          <p:spPr>
            <a:xfrm>
              <a:off x="6306664" y="3794004"/>
              <a:ext cx="3332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100*100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형태로 인코딩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03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 처리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24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472B4F-F2E2-42C4-8712-1C98A2A7543F}"/>
              </a:ext>
            </a:extLst>
          </p:cNvPr>
          <p:cNvGrpSpPr/>
          <p:nvPr/>
        </p:nvGrpSpPr>
        <p:grpSpPr>
          <a:xfrm>
            <a:off x="2785535" y="2461237"/>
            <a:ext cx="6576905" cy="3478614"/>
            <a:chOff x="2617894" y="2664437"/>
            <a:chExt cx="6576905" cy="34786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00451-47CC-4073-A017-604ECC795D7B}"/>
                </a:ext>
              </a:extLst>
            </p:cNvPr>
            <p:cNvSpPr txBox="1"/>
            <p:nvPr/>
          </p:nvSpPr>
          <p:spPr>
            <a:xfrm>
              <a:off x="2617894" y="2664437"/>
              <a:ext cx="657690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데이터 모형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x_data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(184,30000)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y_data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(184,2)</a:t>
              </a:r>
            </a:p>
            <a:p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x_test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(21,30000)</a:t>
              </a:r>
            </a:p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-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y_test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(21,2)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144BD6C-B73B-4B37-9AE8-2F78F8D3C990}"/>
                </a:ext>
              </a:extLst>
            </p:cNvPr>
            <p:cNvGrpSpPr/>
            <p:nvPr/>
          </p:nvGrpSpPr>
          <p:grpSpPr>
            <a:xfrm>
              <a:off x="4995332" y="5681386"/>
              <a:ext cx="3151997" cy="461665"/>
              <a:chOff x="4334932" y="5961209"/>
              <a:chExt cx="3151997" cy="461665"/>
            </a:xfrm>
          </p:grpSpPr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636D97A6-51AD-4F89-98EE-4E5F111942CB}"/>
                  </a:ext>
                </a:extLst>
              </p:cNvPr>
              <p:cNvSpPr/>
              <p:nvPr/>
            </p:nvSpPr>
            <p:spPr>
              <a:xfrm>
                <a:off x="4334932" y="5977676"/>
                <a:ext cx="370141" cy="428733"/>
              </a:xfrm>
              <a:prstGeom prst="rightArrow">
                <a:avLst/>
              </a:prstGeom>
              <a:solidFill>
                <a:srgbClr val="C3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9448B-8D28-4C7E-822F-82DCE34F66D9}"/>
                  </a:ext>
                </a:extLst>
              </p:cNvPr>
              <p:cNvSpPr txBox="1"/>
              <p:nvPr/>
            </p:nvSpPr>
            <p:spPr>
              <a:xfrm>
                <a:off x="4870731" y="5961209"/>
                <a:ext cx="2616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8:2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비율로 구성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24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모델 설계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25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365543C-0665-4282-BADD-5E670720B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481751"/>
              </p:ext>
            </p:extLst>
          </p:nvPr>
        </p:nvGraphicFramePr>
        <p:xfrm>
          <a:off x="829733" y="2426797"/>
          <a:ext cx="10701867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BEA0E8-84FD-4B13-A6CD-C75EAB4212C9}"/>
              </a:ext>
            </a:extLst>
          </p:cNvPr>
          <p:cNvSpPr txBox="1"/>
          <p:nvPr/>
        </p:nvSpPr>
        <p:spPr>
          <a:xfrm>
            <a:off x="1883769" y="4240316"/>
            <a:ext cx="3186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 = 3*3*1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Stride [-1,2,2,1]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Padding = true</a:t>
            </a:r>
          </a:p>
        </p:txBody>
      </p:sp>
    </p:spTree>
    <p:extLst>
      <p:ext uri="{BB962C8B-B14F-4D97-AF65-F5344CB8AC3E}">
        <p14:creationId xmlns:p14="http://schemas.microsoft.com/office/powerpoint/2010/main" val="351359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535875" y="1801924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 결과</a:t>
            </a: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26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6757D4-C5A1-472E-AA8F-2E04777A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2695790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EA0E8-84FD-4B13-A6CD-C75EAB4212C9}"/>
              </a:ext>
            </a:extLst>
          </p:cNvPr>
          <p:cNvSpPr txBox="1"/>
          <p:nvPr/>
        </p:nvSpPr>
        <p:spPr>
          <a:xfrm>
            <a:off x="1638236" y="2807355"/>
            <a:ext cx="918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실험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lvl="3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횟수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6600</a:t>
            </a:r>
          </a:p>
          <a:p>
            <a:pPr lvl="1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59%(93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63%(10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6B193-772D-4B44-9F90-CB0A6DFDA768}"/>
              </a:ext>
            </a:extLst>
          </p:cNvPr>
          <p:cNvSpPr txBox="1"/>
          <p:nvPr/>
        </p:nvSpPr>
        <p:spPr>
          <a:xfrm>
            <a:off x="1638236" y="4983076"/>
            <a:ext cx="918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실험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횟수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9900</a:t>
            </a:r>
          </a:p>
          <a:p>
            <a:pPr lvl="1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100%(184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61%(21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C12E2B-F356-41BE-A4D8-C26C9C23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1064" y="3468115"/>
            <a:ext cx="749873" cy="2054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A93D46-53B2-4B3C-9C62-6E42D1DC60AA}"/>
              </a:ext>
            </a:extLst>
          </p:cNvPr>
          <p:cNvSpPr txBox="1"/>
          <p:nvPr/>
        </p:nvSpPr>
        <p:spPr>
          <a:xfrm>
            <a:off x="3525523" y="4209979"/>
            <a:ext cx="601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오버피팅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증가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학습횟수 증가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6FA3E0-78B1-4CDB-A4D3-7DD2237C8386}"/>
              </a:ext>
            </a:extLst>
          </p:cNvPr>
          <p:cNvGrpSpPr/>
          <p:nvPr/>
        </p:nvGrpSpPr>
        <p:grpSpPr>
          <a:xfrm>
            <a:off x="2088477" y="0"/>
            <a:ext cx="8015045" cy="5953760"/>
            <a:chOff x="2429435" y="0"/>
            <a:chExt cx="7333130" cy="5369857"/>
          </a:xfrm>
          <a:solidFill>
            <a:srgbClr val="C3DFD9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32508-CBC4-4B04-B02D-88D0AEFB6DB0}"/>
                </a:ext>
              </a:extLst>
            </p:cNvPr>
            <p:cNvSpPr/>
            <p:nvPr/>
          </p:nvSpPr>
          <p:spPr>
            <a:xfrm>
              <a:off x="2429435" y="1389528"/>
              <a:ext cx="7333130" cy="398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190500" dist="215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5FD4AC-21A4-4A9C-8BA9-5DAA753F77A3}"/>
                </a:ext>
              </a:extLst>
            </p:cNvPr>
            <p:cNvCxnSpPr/>
            <p:nvPr/>
          </p:nvCxnSpPr>
          <p:spPr>
            <a:xfrm>
              <a:off x="5898926" y="4191300"/>
              <a:ext cx="394148" cy="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C817E-838E-4DED-8F43-B47775E8893F}"/>
                </a:ext>
              </a:extLst>
            </p:cNvPr>
            <p:cNvCxnSpPr/>
            <p:nvPr/>
          </p:nvCxnSpPr>
          <p:spPr>
            <a:xfrm flipH="1">
              <a:off x="2563905" y="1513266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F02CA1-2A12-4430-9FA0-C1C615A7C313}"/>
                </a:ext>
              </a:extLst>
            </p:cNvPr>
            <p:cNvCxnSpPr/>
            <p:nvPr/>
          </p:nvCxnSpPr>
          <p:spPr>
            <a:xfrm flipH="1">
              <a:off x="8748509" y="4357530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491AD72-B796-4381-8E70-DE4C3B84BFFC}"/>
                </a:ext>
              </a:extLst>
            </p:cNvPr>
            <p:cNvGrpSpPr/>
            <p:nvPr/>
          </p:nvGrpSpPr>
          <p:grpSpPr>
            <a:xfrm>
              <a:off x="37939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CBE0A91-61EE-4E97-8709-51F88F7033C5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AFD9E4D-FCE4-41B3-9EAC-071381F7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AC60973-8767-4A66-BFB6-FE9A48038E57}"/>
                </a:ext>
              </a:extLst>
            </p:cNvPr>
            <p:cNvGrpSpPr/>
            <p:nvPr/>
          </p:nvGrpSpPr>
          <p:grpSpPr>
            <a:xfrm>
              <a:off x="81627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04568D0-6F28-45FF-9A22-C71D8AEBEAB7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98B0D87-C5A5-41DF-943F-F37307400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9A605-11C9-4D32-A9F2-465047ACA9BB}"/>
                </a:ext>
              </a:extLst>
            </p:cNvPr>
            <p:cNvSpPr txBox="1"/>
            <p:nvPr/>
          </p:nvSpPr>
          <p:spPr>
            <a:xfrm>
              <a:off x="3443491" y="2721114"/>
              <a:ext cx="5305018" cy="638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감사합니다</a:t>
              </a:r>
              <a:r>
                <a:rPr lang="en-US" altLang="ko-KR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DFB16E-B2CA-4027-8FDD-AFC8616072E4}"/>
              </a:ext>
            </a:extLst>
          </p:cNvPr>
          <p:cNvSpPr/>
          <p:nvPr/>
        </p:nvSpPr>
        <p:spPr>
          <a:xfrm>
            <a:off x="4015273" y="4809547"/>
            <a:ext cx="4339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네잎클로버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 발표자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장지웅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2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6FA3E0-78B1-4CDB-A4D3-7DD2237C8386}"/>
              </a:ext>
            </a:extLst>
          </p:cNvPr>
          <p:cNvGrpSpPr/>
          <p:nvPr/>
        </p:nvGrpSpPr>
        <p:grpSpPr>
          <a:xfrm>
            <a:off x="2088477" y="0"/>
            <a:ext cx="8015045" cy="5953760"/>
            <a:chOff x="2429435" y="0"/>
            <a:chExt cx="7333130" cy="5369857"/>
          </a:xfrm>
          <a:solidFill>
            <a:srgbClr val="C3DFD9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932508-CBC4-4B04-B02D-88D0AEFB6DB0}"/>
                </a:ext>
              </a:extLst>
            </p:cNvPr>
            <p:cNvSpPr/>
            <p:nvPr/>
          </p:nvSpPr>
          <p:spPr>
            <a:xfrm>
              <a:off x="2429435" y="1389528"/>
              <a:ext cx="7333130" cy="398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190500" dist="215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5FD4AC-21A4-4A9C-8BA9-5DAA753F77A3}"/>
                </a:ext>
              </a:extLst>
            </p:cNvPr>
            <p:cNvCxnSpPr/>
            <p:nvPr/>
          </p:nvCxnSpPr>
          <p:spPr>
            <a:xfrm>
              <a:off x="5898926" y="4191300"/>
              <a:ext cx="394148" cy="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C817E-838E-4DED-8F43-B47775E8893F}"/>
                </a:ext>
              </a:extLst>
            </p:cNvPr>
            <p:cNvCxnSpPr/>
            <p:nvPr/>
          </p:nvCxnSpPr>
          <p:spPr>
            <a:xfrm flipH="1">
              <a:off x="2563905" y="1513266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F02CA1-2A12-4430-9FA0-C1C615A7C313}"/>
                </a:ext>
              </a:extLst>
            </p:cNvPr>
            <p:cNvCxnSpPr/>
            <p:nvPr/>
          </p:nvCxnSpPr>
          <p:spPr>
            <a:xfrm flipH="1">
              <a:off x="8748509" y="4357530"/>
              <a:ext cx="879586" cy="87958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491AD72-B796-4381-8E70-DE4C3B84BFFC}"/>
                </a:ext>
              </a:extLst>
            </p:cNvPr>
            <p:cNvGrpSpPr/>
            <p:nvPr/>
          </p:nvGrpSpPr>
          <p:grpSpPr>
            <a:xfrm>
              <a:off x="37939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CBE0A91-61EE-4E97-8709-51F88F7033C5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AFD9E4D-FCE4-41B3-9EAC-071381F7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AC60973-8767-4A66-BFB6-FE9A48038E57}"/>
                </a:ext>
              </a:extLst>
            </p:cNvPr>
            <p:cNvGrpSpPr/>
            <p:nvPr/>
          </p:nvGrpSpPr>
          <p:grpSpPr>
            <a:xfrm>
              <a:off x="8162722" y="0"/>
              <a:ext cx="229377" cy="1441550"/>
              <a:chOff x="3793922" y="0"/>
              <a:chExt cx="229377" cy="1441550"/>
            </a:xfrm>
            <a:grpFill/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04568D0-6F28-45FF-9A22-C71D8AEBEAB7}"/>
                  </a:ext>
                </a:extLst>
              </p:cNvPr>
              <p:cNvCxnSpPr/>
              <p:nvPr/>
            </p:nvCxnSpPr>
            <p:spPr>
              <a:xfrm>
                <a:off x="3899646" y="0"/>
                <a:ext cx="0" cy="129091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98B0D87-C5A5-41DF-943F-F37307400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3922" y="1194529"/>
                <a:ext cx="229377" cy="247021"/>
              </a:xfrm>
              <a:prstGeom prst="rect">
                <a:avLst/>
              </a:prstGeom>
              <a:noFill/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9A605-11C9-4D32-A9F2-465047ACA9BB}"/>
                </a:ext>
              </a:extLst>
            </p:cNvPr>
            <p:cNvSpPr txBox="1"/>
            <p:nvPr/>
          </p:nvSpPr>
          <p:spPr>
            <a:xfrm>
              <a:off x="3443491" y="2721114"/>
              <a:ext cx="5305018" cy="638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D5085F-CD30-4F33-B652-F7DBF2262C32}"/>
              </a:ext>
            </a:extLst>
          </p:cNvPr>
          <p:cNvSpPr/>
          <p:nvPr/>
        </p:nvSpPr>
        <p:spPr>
          <a:xfrm>
            <a:off x="4015273" y="4809547"/>
            <a:ext cx="4339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네잎클로버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 발표자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장지웅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82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 개</a:t>
            </a:r>
          </a:p>
        </p:txBody>
      </p:sp>
      <p:sp>
        <p:nvSpPr>
          <p:cNvPr id="4" name="슬라이드 번호 개체 틀 73">
            <a:extLst>
              <a:ext uri="{FF2B5EF4-FFF2-40B4-BE49-F238E27FC236}">
                <a16:creationId xmlns:a16="http://schemas.microsoft.com/office/drawing/2014/main" id="{F9A63C13-0380-4E6C-B6D9-461A65FD7934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1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591067"/>
            <a:ext cx="2817706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1828800" y="2039690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9F67F-B330-4C17-851B-2AD3318A17C5}"/>
              </a:ext>
            </a:extLst>
          </p:cNvPr>
          <p:cNvSpPr txBox="1"/>
          <p:nvPr/>
        </p:nvSpPr>
        <p:spPr>
          <a:xfrm>
            <a:off x="1824568" y="3078429"/>
            <a:ext cx="298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0DDD-20CB-4231-AB93-D8891881A29F}"/>
              </a:ext>
            </a:extLst>
          </p:cNvPr>
          <p:cNvSpPr txBox="1"/>
          <p:nvPr/>
        </p:nvSpPr>
        <p:spPr>
          <a:xfrm>
            <a:off x="5975339" y="3078429"/>
            <a:ext cx="5031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장지웅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(20141563)</a:t>
            </a: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호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(20144799)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이찬욱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(20144804)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박형민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(20175139)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E87A7-8ACE-422C-A747-3E7262445D52}"/>
              </a:ext>
            </a:extLst>
          </p:cNvPr>
          <p:cNvSpPr txBox="1"/>
          <p:nvPr/>
        </p:nvSpPr>
        <p:spPr>
          <a:xfrm>
            <a:off x="5824026" y="2039689"/>
            <a:ext cx="503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Quadrifoglio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네잎클로버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슬라이드 번호 개체 틀 73">
            <a:extLst>
              <a:ext uri="{FF2B5EF4-FFF2-40B4-BE49-F238E27FC236}">
                <a16:creationId xmlns:a16="http://schemas.microsoft.com/office/drawing/2014/main" id="{E9C87D54-7516-4217-87DE-B715912210F0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6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</a:p>
        </p:txBody>
      </p:sp>
      <p:sp>
        <p:nvSpPr>
          <p:cNvPr id="4" name="슬라이드 번호 개체 틀 73">
            <a:extLst>
              <a:ext uri="{FF2B5EF4-FFF2-40B4-BE49-F238E27FC236}">
                <a16:creationId xmlns:a16="http://schemas.microsoft.com/office/drawing/2014/main" id="{9E7948D0-FDD7-4EE4-8DF0-191A6DD9556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05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1794934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E40EA7-27F1-4841-9804-17224747BB32}"/>
              </a:ext>
            </a:extLst>
          </p:cNvPr>
          <p:cNvGrpSpPr/>
          <p:nvPr/>
        </p:nvGrpSpPr>
        <p:grpSpPr>
          <a:xfrm>
            <a:off x="1212910" y="2664435"/>
            <a:ext cx="9303471" cy="2935176"/>
            <a:chOff x="903769" y="3278299"/>
            <a:chExt cx="8940428" cy="33012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7E87A7-8ACE-422C-A747-3E7262445D52}"/>
                </a:ext>
              </a:extLst>
            </p:cNvPr>
            <p:cNvSpPr txBox="1"/>
            <p:nvPr/>
          </p:nvSpPr>
          <p:spPr>
            <a:xfrm>
              <a:off x="1539080" y="3278300"/>
              <a:ext cx="1761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버섯 이미지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8346440" y="4580216"/>
              <a:ext cx="103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</a:t>
              </a:r>
            </a:p>
          </p:txBody>
        </p:sp>
        <p:pic>
          <p:nvPicPr>
            <p:cNvPr id="7" name="그림 6" descr="균류, 잔디, 음식, 바나나이(가) 표시된 사진&#10;&#10;자동 생성된 설명">
              <a:extLst>
                <a:ext uri="{FF2B5EF4-FFF2-40B4-BE49-F238E27FC236}">
                  <a16:creationId xmlns:a16="http://schemas.microsoft.com/office/drawing/2014/main" id="{1CE07421-59E0-47A2-9526-7ABAB7A28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69" y="4140812"/>
              <a:ext cx="3031692" cy="2438740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CCD1F940-F74A-4732-A6AC-3E053B4607A0}"/>
                </a:ext>
              </a:extLst>
            </p:cNvPr>
            <p:cNvSpPr/>
            <p:nvPr/>
          </p:nvSpPr>
          <p:spPr>
            <a:xfrm>
              <a:off x="4242784" y="4083580"/>
              <a:ext cx="715900" cy="2313410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7A162-C963-4C8E-9FA0-91ABAF3DE5D0}"/>
                </a:ext>
              </a:extLst>
            </p:cNvPr>
            <p:cNvSpPr txBox="1"/>
            <p:nvPr/>
          </p:nvSpPr>
          <p:spPr>
            <a:xfrm>
              <a:off x="5460444" y="5129349"/>
              <a:ext cx="84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8D24AD-0951-4277-BE44-BBA47D264EDC}"/>
                </a:ext>
              </a:extLst>
            </p:cNvPr>
            <p:cNvSpPr txBox="1"/>
            <p:nvPr/>
          </p:nvSpPr>
          <p:spPr>
            <a:xfrm>
              <a:off x="5403090" y="3278300"/>
              <a:ext cx="84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학습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9B4BBB56-971E-4B98-B1FF-77CB8169FF38}"/>
                </a:ext>
              </a:extLst>
            </p:cNvPr>
            <p:cNvSpPr/>
            <p:nvPr/>
          </p:nvSpPr>
          <p:spPr>
            <a:xfrm>
              <a:off x="7047475" y="4439839"/>
              <a:ext cx="715900" cy="742421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24F2F-148B-43AD-B0B6-8684D06DAF38}"/>
                </a:ext>
              </a:extLst>
            </p:cNvPr>
            <p:cNvSpPr txBox="1"/>
            <p:nvPr/>
          </p:nvSpPr>
          <p:spPr>
            <a:xfrm>
              <a:off x="8346440" y="3278299"/>
              <a:ext cx="84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3253DE-4843-48B1-8599-9FAD21DC8AA8}"/>
                </a:ext>
              </a:extLst>
            </p:cNvPr>
            <p:cNvSpPr txBox="1"/>
            <p:nvPr/>
          </p:nvSpPr>
          <p:spPr>
            <a:xfrm>
              <a:off x="8346440" y="5685857"/>
              <a:ext cx="1497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식용버섯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63901FCB-85F4-4C26-A685-91FC05AF9E3D}"/>
                </a:ext>
              </a:extLst>
            </p:cNvPr>
            <p:cNvSpPr/>
            <p:nvPr/>
          </p:nvSpPr>
          <p:spPr>
            <a:xfrm>
              <a:off x="7047475" y="5545480"/>
              <a:ext cx="715900" cy="742421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3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269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5384DC-8E78-4ABA-BC2C-882BDFD35E80}"/>
              </a:ext>
            </a:extLst>
          </p:cNvPr>
          <p:cNvGrpSpPr/>
          <p:nvPr/>
        </p:nvGrpSpPr>
        <p:grpSpPr>
          <a:xfrm>
            <a:off x="1935000" y="3429000"/>
            <a:ext cx="8321999" cy="983751"/>
            <a:chOff x="2108933" y="3429000"/>
            <a:chExt cx="8321999" cy="983751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0D42DF5-17FD-42B3-B0EB-02936D0A0D8F}"/>
                </a:ext>
              </a:extLst>
            </p:cNvPr>
            <p:cNvSpPr/>
            <p:nvPr/>
          </p:nvSpPr>
          <p:spPr>
            <a:xfrm>
              <a:off x="2108933" y="3429000"/>
              <a:ext cx="1063201" cy="983751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67FC4-1788-4576-9044-F7319A6CAB2A}"/>
                </a:ext>
              </a:extLst>
            </p:cNvPr>
            <p:cNvSpPr txBox="1"/>
            <p:nvPr/>
          </p:nvSpPr>
          <p:spPr>
            <a:xfrm>
              <a:off x="3326535" y="3701861"/>
              <a:ext cx="71043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독버섯 식별 인공지능</a:t>
              </a:r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94BE3DD2-297B-48FD-8211-E3E61A219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591067"/>
            <a:ext cx="1794934" cy="871564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282624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8552"/>
            <a:ext cx="9144000" cy="1240896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4" name="슬라이드 번호 개체 틀 73">
            <a:extLst>
              <a:ext uri="{FF2B5EF4-FFF2-40B4-BE49-F238E27FC236}">
                <a16:creationId xmlns:a16="http://schemas.microsoft.com/office/drawing/2014/main" id="{9E7948D0-FDD7-4EE4-8DF0-191A6DD95563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8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85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8F31-FCCB-443E-94DF-841921B5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591067"/>
            <a:ext cx="4964691" cy="87156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 및 기대효과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C51C-0C17-4041-B98F-E42C73F9832C}"/>
              </a:ext>
            </a:extLst>
          </p:cNvPr>
          <p:cNvSpPr txBox="1"/>
          <p:nvPr/>
        </p:nvSpPr>
        <p:spPr>
          <a:xfrm>
            <a:off x="687279" y="1801923"/>
            <a:ext cx="337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우리나라 버섯 현황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849DE1-5555-458B-ACF3-7A972369E129}"/>
              </a:ext>
            </a:extLst>
          </p:cNvPr>
          <p:cNvGrpSpPr/>
          <p:nvPr/>
        </p:nvGrpSpPr>
        <p:grpSpPr>
          <a:xfrm>
            <a:off x="1696344" y="3102801"/>
            <a:ext cx="4352080" cy="2311701"/>
            <a:chOff x="1743920" y="2967335"/>
            <a:chExt cx="4352080" cy="23117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7E87A7-8ACE-422C-A747-3E7262445D52}"/>
                </a:ext>
              </a:extLst>
            </p:cNvPr>
            <p:cNvSpPr txBox="1"/>
            <p:nvPr/>
          </p:nvSpPr>
          <p:spPr>
            <a:xfrm>
              <a:off x="1743920" y="2967335"/>
              <a:ext cx="435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우리나라 자생 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1900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여종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68D181-8A30-4C1A-B34A-736784499E3C}"/>
                </a:ext>
              </a:extLst>
            </p:cNvPr>
            <p:cNvSpPr txBox="1"/>
            <p:nvPr/>
          </p:nvSpPr>
          <p:spPr>
            <a:xfrm>
              <a:off x="1743920" y="4817371"/>
              <a:ext cx="4098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식용 버섯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21%)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20128CAA-8002-4780-AA3E-7B6BF02346BD}"/>
                </a:ext>
              </a:extLst>
            </p:cNvPr>
            <p:cNvSpPr/>
            <p:nvPr/>
          </p:nvSpPr>
          <p:spPr>
            <a:xfrm rot="5400000">
              <a:off x="3562010" y="2966481"/>
              <a:ext cx="715900" cy="2313410"/>
            </a:xfrm>
            <a:prstGeom prst="rightArrow">
              <a:avLst/>
            </a:prstGeom>
            <a:solidFill>
              <a:srgbClr val="C3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슬라이드 번호 개체 틀 73">
            <a:extLst>
              <a:ext uri="{FF2B5EF4-FFF2-40B4-BE49-F238E27FC236}">
                <a16:creationId xmlns:a16="http://schemas.microsoft.com/office/drawing/2014/main" id="{36A282BC-7CCA-4636-B384-9613B12EF6C6}"/>
              </a:ext>
            </a:extLst>
          </p:cNvPr>
          <p:cNvSpPr txBox="1">
            <a:spLocks/>
          </p:cNvSpPr>
          <p:nvPr/>
        </p:nvSpPr>
        <p:spPr>
          <a:xfrm>
            <a:off x="9362440" y="63969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E0CE6-0853-463B-A7C0-F3B09A96A1AB}" type="slidenum">
              <a:rPr lang="ko-KR" altLang="en-US" sz="14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/28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F8D98-E627-4C16-802F-814859AE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22F28B-9E81-49E3-975A-F3117FE4F1EA}"/>
              </a:ext>
            </a:extLst>
          </p:cNvPr>
          <p:cNvGrpSpPr/>
          <p:nvPr/>
        </p:nvGrpSpPr>
        <p:grpSpPr>
          <a:xfrm>
            <a:off x="6573571" y="1801923"/>
            <a:ext cx="4931150" cy="4419600"/>
            <a:chOff x="6573571" y="1801923"/>
            <a:chExt cx="4931150" cy="4419600"/>
          </a:xfrm>
        </p:grpSpPr>
        <p:graphicFrame>
          <p:nvGraphicFramePr>
            <p:cNvPr id="18" name="차트 17">
              <a:extLst>
                <a:ext uri="{FF2B5EF4-FFF2-40B4-BE49-F238E27FC236}">
                  <a16:creationId xmlns:a16="http://schemas.microsoft.com/office/drawing/2014/main" id="{391519CA-7AC6-4C9D-B831-EC605D644E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1137243"/>
                </p:ext>
              </p:extLst>
            </p:nvPr>
          </p:nvGraphicFramePr>
          <p:xfrm>
            <a:off x="6573571" y="1801923"/>
            <a:ext cx="4931150" cy="441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4D7E7A-E65E-4829-A7E8-2F9A8AE9246D}"/>
                </a:ext>
              </a:extLst>
            </p:cNvPr>
            <p:cNvSpPr txBox="1"/>
            <p:nvPr/>
          </p:nvSpPr>
          <p:spPr>
            <a:xfrm>
              <a:off x="8054968" y="3041246"/>
              <a:ext cx="1006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21%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9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675</Words>
  <Application>Microsoft Office PowerPoint</Application>
  <PresentationFormat>와이드스크린</PresentationFormat>
  <Paragraphs>186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나눔바른고딕</vt:lpstr>
      <vt:lpstr>맑은 고딕</vt:lpstr>
      <vt:lpstr>Arial</vt:lpstr>
      <vt:lpstr>Wingdings</vt:lpstr>
      <vt:lpstr>나눔바른고딕 UltraLight</vt:lpstr>
      <vt:lpstr>Office 테마</vt:lpstr>
      <vt:lpstr>PowerPoint 프레젠테이션</vt:lpstr>
      <vt:lpstr>목 차</vt:lpstr>
      <vt:lpstr>팀 소 개</vt:lpstr>
      <vt:lpstr>팀 소개</vt:lpstr>
      <vt:lpstr>주제</vt:lpstr>
      <vt:lpstr>주제</vt:lpstr>
      <vt:lpstr>주제</vt:lpstr>
      <vt:lpstr>필요성 및 기대효과</vt:lpstr>
      <vt:lpstr>필요성 및 기대효과</vt:lpstr>
      <vt:lpstr>필요성 및 기대효과</vt:lpstr>
      <vt:lpstr>필요성 및 기대효과</vt:lpstr>
      <vt:lpstr>필요성 및 기대효과</vt:lpstr>
      <vt:lpstr>필요성 및 기대효과</vt:lpstr>
      <vt:lpstr>기존 연구</vt:lpstr>
      <vt:lpstr>기존연구</vt:lpstr>
      <vt:lpstr>기존연구</vt:lpstr>
      <vt:lpstr>제안 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제안방법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지웅</dc:creator>
  <cp:lastModifiedBy>장 지웅</cp:lastModifiedBy>
  <cp:revision>99</cp:revision>
  <dcterms:created xsi:type="dcterms:W3CDTF">2020-09-30T07:34:38Z</dcterms:created>
  <dcterms:modified xsi:type="dcterms:W3CDTF">2020-11-09T12:25:22Z</dcterms:modified>
</cp:coreProperties>
</file>