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3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32E0-45BB-4AC8-AE12-442B5114474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56BC-5A9E-4BB8-AE99-2A498CD7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</a:p>
          <a:p>
            <a:pPr lvl="1"/>
            <a:r>
              <a:rPr lang="en-US" dirty="0" smtClean="0"/>
              <a:t>Pitch, Roll, and Yaw</a:t>
            </a:r>
          </a:p>
          <a:p>
            <a:pPr lvl="1"/>
            <a:r>
              <a:rPr lang="en-US" dirty="0" smtClean="0"/>
              <a:t>Depth</a:t>
            </a:r>
          </a:p>
          <a:p>
            <a:pPr lvl="1"/>
            <a:r>
              <a:rPr lang="en-US" dirty="0" smtClean="0"/>
              <a:t>Velocity</a:t>
            </a:r>
          </a:p>
          <a:p>
            <a:r>
              <a:rPr lang="en-US" dirty="0" smtClean="0"/>
              <a:t>Criteria:</a:t>
            </a:r>
          </a:p>
          <a:p>
            <a:pPr lvl="1"/>
            <a:r>
              <a:rPr lang="en-US" dirty="0" smtClean="0"/>
              <a:t>Settle Time: 5 seconds</a:t>
            </a:r>
          </a:p>
          <a:p>
            <a:pPr lvl="1"/>
            <a:r>
              <a:rPr lang="en-US" dirty="0" smtClean="0"/>
              <a:t>Overshoot: 10%</a:t>
            </a:r>
          </a:p>
          <a:p>
            <a:pPr lvl="1"/>
            <a:r>
              <a:rPr lang="en-US" dirty="0" smtClean="0"/>
              <a:t>Reject Step Disturbance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Solidworks</a:t>
            </a:r>
            <a:r>
              <a:rPr lang="en-US" dirty="0" smtClean="0"/>
              <a:t> With Axes</a:t>
            </a:r>
          </a:p>
          <a:p>
            <a:endParaRPr lang="en-US" dirty="0"/>
          </a:p>
          <a:p>
            <a:r>
              <a:rPr lang="en-US" dirty="0" smtClean="0"/>
              <a:t>Add accuracy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Drag makes system non-linear, therefore harder to develop a controller</a:t>
            </a:r>
          </a:p>
          <a:p>
            <a:r>
              <a:rPr lang="en-US" dirty="0" smtClean="0"/>
              <a:t>Linearize Plant around specific operating points</a:t>
            </a:r>
          </a:p>
          <a:p>
            <a:r>
              <a:rPr lang="en-US" dirty="0" smtClean="0"/>
              <a:t>develop controllers individually and use gain scheduling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Diffeq.png</a:t>
            </a:r>
          </a:p>
          <a:p>
            <a:r>
              <a:rPr lang="en-US" dirty="0" smtClean="0"/>
              <a:t>plantBode.png</a:t>
            </a:r>
          </a:p>
        </p:txBody>
      </p:sp>
    </p:spTree>
    <p:extLst>
      <p:ext uri="{BB962C8B-B14F-4D97-AF65-F5344CB8AC3E}">
        <p14:creationId xmlns:p14="http://schemas.microsoft.com/office/powerpoint/2010/main" val="62554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Stability Concerns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Roll, Pitch, Yaw, Depth</a:t>
                </a:r>
              </a:p>
              <a:p>
                <a:r>
                  <a:rPr lang="en-US" dirty="0" smtClean="0"/>
                  <a:t>Drag: Acts as a differential </a:t>
                </a:r>
                <a:r>
                  <a:rPr lang="en-US" dirty="0"/>
                  <a:t>term</a:t>
                </a:r>
              </a:p>
              <a:p>
                <a:r>
                  <a:rPr lang="en-US" dirty="0" smtClean="0"/>
                  <a:t>Integrator: Unfeasible</a:t>
                </a:r>
              </a:p>
              <a:p>
                <a:pPr lvl="1"/>
                <a:r>
                  <a:rPr lang="en-US" dirty="0" smtClean="0"/>
                  <a:t>Third pole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destabilizes </a:t>
                </a:r>
                <a:r>
                  <a:rPr lang="en-US" dirty="0" smtClean="0"/>
                  <a:t>system 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≈−90°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Gain </a:t>
                </a:r>
                <a:r>
                  <a:rPr lang="en-US" dirty="0"/>
                  <a:t>Scheduled Lead Lag </a:t>
                </a:r>
                <a:r>
                  <a:rPr lang="en-US" dirty="0" smtClean="0"/>
                  <a:t>Compensator</a:t>
                </a:r>
              </a:p>
              <a:p>
                <a:pPr lvl="1"/>
                <a:r>
                  <a:rPr lang="en-US" dirty="0" smtClean="0"/>
                  <a:t>Boost phase margin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Boost gain margin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882" t="-252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Compensator.png</a:t>
            </a:r>
          </a:p>
          <a:p>
            <a:r>
              <a:rPr lang="en-US" dirty="0" smtClean="0"/>
              <a:t>compBode.png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Control System Requirements</vt:lpstr>
      <vt:lpstr>Plant Analysis</vt:lpstr>
      <vt:lpstr>Controller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Controls</dc:title>
  <dc:creator>Cassandra Noice</dc:creator>
  <cp:lastModifiedBy>Cassandra Noice</cp:lastModifiedBy>
  <cp:revision>8</cp:revision>
  <dcterms:created xsi:type="dcterms:W3CDTF">2017-04-25T17:29:51Z</dcterms:created>
  <dcterms:modified xsi:type="dcterms:W3CDTF">2017-04-27T17:59:54Z</dcterms:modified>
</cp:coreProperties>
</file>