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System Requirements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Pitch, Roll, and Yaw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Velocity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Settle Time: 5 seconds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Overshoot: 10%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 Step Disturbance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Solidworks With Axes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accuracy requirements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 Analysis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 makes system non-linear, therefore harder to develop a controller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Linearize Plant around specific operating points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controllers individually and use gain scheduling</a:t>
            </a:r>
            <a:endParaRPr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Diffeq.png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plantBode.png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Design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40" l="-1881" r="0" t="-25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Compensator.png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compBode.png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