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80C9-2AF9-42A7-8C38-7BC143FB44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3617-0DBD-4FDA-8066-3C31C834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80C9-2AF9-42A7-8C38-7BC143FB44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3617-0DBD-4FDA-8066-3C31C834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80C9-2AF9-42A7-8C38-7BC143FB44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3617-0DBD-4FDA-8066-3C31C834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80C9-2AF9-42A7-8C38-7BC143FB44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3617-0DBD-4FDA-8066-3C31C834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80C9-2AF9-42A7-8C38-7BC143FB44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3617-0DBD-4FDA-8066-3C31C834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6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80C9-2AF9-42A7-8C38-7BC143FB44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3617-0DBD-4FDA-8066-3C31C834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7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80C9-2AF9-42A7-8C38-7BC143FB44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3617-0DBD-4FDA-8066-3C31C834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2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80C9-2AF9-42A7-8C38-7BC143FB44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3617-0DBD-4FDA-8066-3C31C834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6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80C9-2AF9-42A7-8C38-7BC143FB44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3617-0DBD-4FDA-8066-3C31C834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6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80C9-2AF9-42A7-8C38-7BC143FB44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3617-0DBD-4FDA-8066-3C31C834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80C9-2AF9-42A7-8C38-7BC143FB44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3617-0DBD-4FDA-8066-3C31C834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9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80C9-2AF9-42A7-8C38-7BC143FB446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3617-0DBD-4FDA-8066-3C31C834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082" y="143435"/>
            <a:ext cx="1165412" cy="1129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30753" y="143434"/>
            <a:ext cx="1165412" cy="1129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Ocean’s 7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896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/>
              <a:t>Ocean’s Seven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40685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Sponsored By: CU Robotics Club, With help from: Christopher ‘Topher’ Pollard? Jeff?  Others?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98494" y="903655"/>
            <a:ext cx="933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Names, alphabetical by last name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20702" y="1919318"/>
            <a:ext cx="5441577" cy="1228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Blurb About What We Are Doing and Why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Maybe Sub Image?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67200" y="3290611"/>
            <a:ext cx="3673288" cy="1613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Software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.5’x1’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7200" y="5046823"/>
            <a:ext cx="3657600" cy="1737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Backplane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Snakes on a back plane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.</a:t>
            </a:r>
            <a:r>
              <a:rPr lang="en-US">
                <a:solidFill>
                  <a:schemeClr val="tx1"/>
                </a:solidFill>
              </a:rPr>
              <a:t>5’x1</a:t>
            </a:r>
            <a:r>
              <a:rPr lang="en-US" smtClean="0">
                <a:solidFill>
                  <a:schemeClr val="tx1"/>
                </a:solidFill>
              </a:rPr>
              <a:t>’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31" y="1919318"/>
            <a:ext cx="3079377" cy="1218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Controls 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Requirements or Hardware?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031" y="3280703"/>
            <a:ext cx="4011706" cy="3513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Controls 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Supporting </a:t>
            </a:r>
            <a:r>
              <a:rPr lang="en-US" dirty="0" smtClean="0">
                <a:solidFill>
                  <a:schemeClr val="tx1"/>
                </a:solidFill>
              </a:rPr>
              <a:t>Information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Approximately 2’x2’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21301" y="3280703"/>
            <a:ext cx="4011706" cy="3513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Supporting </a:t>
            </a:r>
            <a:r>
              <a:rPr lang="en-US" dirty="0" smtClean="0">
                <a:solidFill>
                  <a:schemeClr val="tx1"/>
                </a:solidFill>
              </a:rPr>
              <a:t>Information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Approximately 2’x2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41573" y="1919318"/>
            <a:ext cx="3191434" cy="1218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Requirements/Hardware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8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Cassandra Noice</dc:creator>
  <cp:lastModifiedBy>Cassandra Noice</cp:lastModifiedBy>
  <cp:revision>6</cp:revision>
  <dcterms:created xsi:type="dcterms:W3CDTF">2017-04-26T01:51:09Z</dcterms:created>
  <dcterms:modified xsi:type="dcterms:W3CDTF">2017-04-26T21:00:24Z</dcterms:modified>
</cp:coreProperties>
</file>