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 amt="20000"/>
          </a:blip>
          <a:stretch>
            <a:fillRect b="-8998" l="0" r="0" t="-8999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33082" y="143435"/>
            <a:ext cx="1165412" cy="112955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0730753" y="143434"/>
            <a:ext cx="1165412" cy="112955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Ocean’s 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0" y="8963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Ocean’s Seven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0" y="1406859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Sponsored By: CU Robotics Club, With help from: Christopher ‘Topher’ Pollard? Jeff?  Others?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398494" y="903655"/>
            <a:ext cx="9332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Names, alphabetical by last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320702" y="1919318"/>
            <a:ext cx="5441577" cy="122816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Blurb About What We Are Doing and Why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Maybe Sub Image?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267200" y="3290611"/>
            <a:ext cx="3673288" cy="161308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.5’x1’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267200" y="5046823"/>
            <a:ext cx="3657600" cy="17376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Backplane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Snakes on a back plane?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.5’x1’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2031" y="1919318"/>
            <a:ext cx="3079377" cy="1218258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Controls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or Hardware?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2031" y="3280703"/>
            <a:ext cx="4011706" cy="35136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Information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Approximately 2’x2’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8121301" y="3280703"/>
            <a:ext cx="4011706" cy="35136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Information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Approximately 2’x2’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8941573" y="1919318"/>
            <a:ext cx="3191434" cy="1218258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Requirements/Hardware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