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9144000"/>
  <p:notesSz cx="7026275" cy="9312275"/>
  <p:embeddedFontLst>
    <p:embeddedFont>
      <p:font typeface="Domine"/>
      <p:regular r:id="rId47"/>
      <p:bold r:id="rId48"/>
    </p:embeddedFont>
    <p:embeddedFont>
      <p:font typeface="Libre Baskerville"/>
      <p:regular r:id="rId49"/>
      <p:bold r:id="rId50"/>
      <p: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6A9226B-136F-4C91-8AE5-5F03CD279AB0}">
  <a:tblStyle styleId="{66A9226B-136F-4C91-8AE5-5F03CD279AB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129F8A9-241B-4ABF-A582-C22F4AE31D4E}"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43DD654-D5B0-4E60-817C-6A0EA03FB212}" styleName="Table_2">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3F9FA"/>
          </a:solidFill>
        </a:fill>
      </a:tcStyle>
    </a:wholeTbl>
    <a:band1H>
      <a:tcTxStyle/>
      <a:tcStyle>
        <a:fill>
          <a:solidFill>
            <a:srgbClr val="E7F3F4"/>
          </a:solidFill>
        </a:fill>
      </a:tcStyle>
    </a:band1H>
    <a:band2H>
      <a:tcTxStyle/>
    </a:band2H>
    <a:band1V>
      <a:tcTxStyle/>
      <a:tcStyle>
        <a:fill>
          <a:solidFill>
            <a:srgbClr val="E7F3F4"/>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Domine-bold.fntdata"/><Relationship Id="rId47" Type="http://schemas.openxmlformats.org/officeDocument/2006/relationships/font" Target="fonts/Domine-regular.fntdata"/><Relationship Id="rId49" Type="http://schemas.openxmlformats.org/officeDocument/2006/relationships/font" Target="fonts/LibreBaskervill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ibreBaskerville-italic.fntdata"/><Relationship Id="rId50" Type="http://schemas.openxmlformats.org/officeDocument/2006/relationships/font" Target="fonts/LibreBaskerville-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044825" cy="465138"/>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979863" y="0"/>
            <a:ext cx="3044825" cy="465138"/>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84275" y="698500"/>
            <a:ext cx="4657725" cy="3492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Shape 6"/>
          <p:cNvSpPr txBox="1"/>
          <p:nvPr>
            <p:ph idx="1" type="body"/>
          </p:nvPr>
        </p:nvSpPr>
        <p:spPr>
          <a:xfrm>
            <a:off x="703263" y="4422775"/>
            <a:ext cx="5619750" cy="4191000"/>
          </a:xfrm>
          <a:prstGeom prst="rect">
            <a:avLst/>
          </a:prstGeom>
          <a:noFill/>
          <a:ln>
            <a:noFill/>
          </a:ln>
        </p:spPr>
        <p:txBody>
          <a:bodyPr anchorCtr="0" anchor="t" bIns="91425" lIns="91425" spcFirstLastPara="1" rIns="91425" wrap="square" tIns="91425"/>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845550"/>
            <a:ext cx="3044825" cy="4651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979863" y="8845550"/>
            <a:ext cx="3044825" cy="465138"/>
          </a:xfrm>
          <a:prstGeom prst="rect">
            <a:avLst/>
          </a:prstGeom>
          <a:noFill/>
          <a:ln>
            <a:noFill/>
          </a:ln>
        </p:spPr>
        <p:txBody>
          <a:bodyPr anchorCtr="0" anchor="b" bIns="46675" lIns="93350" spcFirstLastPara="1" rIns="93350" wrap="square" tIns="466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184275" y="698500"/>
            <a:ext cx="4657800" cy="34926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703263" y="4422775"/>
            <a:ext cx="5619900" cy="41910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109" name="Shape 109"/>
          <p:cNvSpPr txBox="1"/>
          <p:nvPr>
            <p:ph idx="12" type="sldNum"/>
          </p:nvPr>
        </p:nvSpPr>
        <p:spPr>
          <a:xfrm>
            <a:off x="3979863" y="8845550"/>
            <a:ext cx="3044700" cy="465000"/>
          </a:xfrm>
          <a:prstGeom prst="rect">
            <a:avLst/>
          </a:prstGeom>
        </p:spPr>
        <p:txBody>
          <a:bodyPr anchorCtr="0" anchor="b" bIns="46675" lIns="93350" spcFirstLastPara="1" rIns="93350" wrap="square" tIns="46675">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84275" y="698500"/>
            <a:ext cx="4657800" cy="34926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703263" y="4422775"/>
            <a:ext cx="5619900" cy="41910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180" name="Shape 180"/>
          <p:cNvSpPr txBox="1"/>
          <p:nvPr>
            <p:ph idx="12" type="sldNum"/>
          </p:nvPr>
        </p:nvSpPr>
        <p:spPr>
          <a:xfrm>
            <a:off x="3979863" y="8845550"/>
            <a:ext cx="3044700" cy="465000"/>
          </a:xfrm>
          <a:prstGeom prst="rect">
            <a:avLst/>
          </a:prstGeom>
        </p:spPr>
        <p:txBody>
          <a:bodyPr anchorCtr="0" anchor="b" bIns="46675" lIns="93350" spcFirstLastPara="1" rIns="93350" wrap="square" tIns="46675">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703263" y="4422775"/>
            <a:ext cx="5619750" cy="41910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187" name="Shape 187"/>
          <p:cNvSpPr/>
          <p:nvPr>
            <p:ph idx="2" type="sldImg"/>
          </p:nvPr>
        </p:nvSpPr>
        <p:spPr>
          <a:xfrm>
            <a:off x="1184275" y="698500"/>
            <a:ext cx="4657725" cy="3492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84275" y="698500"/>
            <a:ext cx="4657800" cy="34926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703263" y="4422775"/>
            <a:ext cx="5619900" cy="41910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193" name="Shape 193"/>
          <p:cNvSpPr txBox="1"/>
          <p:nvPr>
            <p:ph idx="12" type="sldNum"/>
          </p:nvPr>
        </p:nvSpPr>
        <p:spPr>
          <a:xfrm>
            <a:off x="3979863" y="8845550"/>
            <a:ext cx="3044700" cy="465000"/>
          </a:xfrm>
          <a:prstGeom prst="rect">
            <a:avLst/>
          </a:prstGeom>
        </p:spPr>
        <p:txBody>
          <a:bodyPr anchorCtr="0" anchor="b" bIns="46675" lIns="93350" spcFirstLastPara="1" rIns="93350" wrap="square" tIns="46675">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84275" y="698500"/>
            <a:ext cx="4657800" cy="34926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703263" y="4422775"/>
            <a:ext cx="5619900" cy="41910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201" name="Shape 201"/>
          <p:cNvSpPr txBox="1"/>
          <p:nvPr>
            <p:ph idx="12" type="sldNum"/>
          </p:nvPr>
        </p:nvSpPr>
        <p:spPr>
          <a:xfrm>
            <a:off x="3979863" y="8845550"/>
            <a:ext cx="3044700" cy="465000"/>
          </a:xfrm>
          <a:prstGeom prst="rect">
            <a:avLst/>
          </a:prstGeom>
        </p:spPr>
        <p:txBody>
          <a:bodyPr anchorCtr="0" anchor="b" bIns="46675" lIns="93350" spcFirstLastPara="1" rIns="93350" wrap="square" tIns="46675">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84275" y="698500"/>
            <a:ext cx="4657800" cy="34926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703263" y="4422775"/>
            <a:ext cx="5619900" cy="41910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209" name="Shape 209"/>
          <p:cNvSpPr txBox="1"/>
          <p:nvPr>
            <p:ph idx="12" type="sldNum"/>
          </p:nvPr>
        </p:nvSpPr>
        <p:spPr>
          <a:xfrm>
            <a:off x="3979863" y="8845550"/>
            <a:ext cx="3044700" cy="465000"/>
          </a:xfrm>
          <a:prstGeom prst="rect">
            <a:avLst/>
          </a:prstGeom>
        </p:spPr>
        <p:txBody>
          <a:bodyPr anchorCtr="0" anchor="b" bIns="46675" lIns="93350" spcFirstLastPara="1" rIns="93350" wrap="square" tIns="46675">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703263" y="4422775"/>
            <a:ext cx="5619750" cy="41910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219" name="Shape 219"/>
          <p:cNvSpPr/>
          <p:nvPr>
            <p:ph idx="2" type="sldImg"/>
          </p:nvPr>
        </p:nvSpPr>
        <p:spPr>
          <a:xfrm>
            <a:off x="1184275" y="698500"/>
            <a:ext cx="4657725" cy="3492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txBox="1"/>
          <p:nvPr>
            <p:ph idx="12" type="sldNum"/>
          </p:nvPr>
        </p:nvSpPr>
        <p:spPr>
          <a:xfrm>
            <a:off x="3979863" y="8845550"/>
            <a:ext cx="3044825" cy="465138"/>
          </a:xfrm>
          <a:prstGeom prst="rect">
            <a:avLst/>
          </a:prstGeom>
          <a:noFill/>
          <a:ln>
            <a:noFill/>
          </a:ln>
        </p:spPr>
        <p:txBody>
          <a:bodyPr anchorCtr="0" anchor="b" bIns="46675" lIns="93350" spcFirstLastPara="1" rIns="93350" wrap="square" tIns="466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24" name="Shape 224"/>
          <p:cNvSpPr/>
          <p:nvPr>
            <p:ph idx="2" type="sldImg"/>
          </p:nvPr>
        </p:nvSpPr>
        <p:spPr>
          <a:xfrm>
            <a:off x="1184275" y="698500"/>
            <a:ext cx="4657725" cy="3492500"/>
          </a:xfrm>
          <a:custGeom>
            <a:pathLst>
              <a:path extrusionOk="0" h="120000" w="120000">
                <a:moveTo>
                  <a:pt x="0" y="0"/>
                </a:moveTo>
                <a:lnTo>
                  <a:pt x="120000" y="0"/>
                </a:lnTo>
                <a:lnTo>
                  <a:pt x="120000" y="120000"/>
                </a:lnTo>
                <a:lnTo>
                  <a:pt x="0" y="120000"/>
                </a:lnTo>
                <a:close/>
              </a:path>
            </a:pathLst>
          </a:custGeom>
          <a:noFill/>
          <a:ln>
            <a:noFill/>
          </a:ln>
        </p:spPr>
      </p:sp>
      <p:sp>
        <p:nvSpPr>
          <p:cNvPr id="225" name="Shape 225"/>
          <p:cNvSpPr txBox="1"/>
          <p:nvPr>
            <p:ph idx="1" type="body"/>
          </p:nvPr>
        </p:nvSpPr>
        <p:spPr>
          <a:xfrm>
            <a:off x="703263" y="4422775"/>
            <a:ext cx="5619750" cy="4191000"/>
          </a:xfrm>
          <a:prstGeom prst="rect">
            <a:avLst/>
          </a:prstGeom>
          <a:noFill/>
          <a:ln>
            <a:noFill/>
          </a:ln>
        </p:spPr>
        <p:txBody>
          <a:bodyPr anchorCtr="0" anchor="t" bIns="46675" lIns="93350" spcFirstLastPara="1" rIns="93350" wrap="square" tIns="4667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703263" y="4422775"/>
            <a:ext cx="5619750" cy="41910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232" name="Shape 232"/>
          <p:cNvSpPr/>
          <p:nvPr>
            <p:ph idx="2" type="sldImg"/>
          </p:nvPr>
        </p:nvSpPr>
        <p:spPr>
          <a:xfrm>
            <a:off x="1184275" y="698500"/>
            <a:ext cx="4657725" cy="3492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703263" y="4422775"/>
            <a:ext cx="5619750" cy="41910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rPr lang="en-US"/>
              <a:t>Functional Decomposition - Level 2</a:t>
            </a:r>
            <a:endParaRPr/>
          </a:p>
        </p:txBody>
      </p:sp>
      <p:sp>
        <p:nvSpPr>
          <p:cNvPr id="239" name="Shape 239"/>
          <p:cNvSpPr/>
          <p:nvPr>
            <p:ph idx="2" type="sldImg"/>
          </p:nvPr>
        </p:nvSpPr>
        <p:spPr>
          <a:xfrm>
            <a:off x="1184275" y="698500"/>
            <a:ext cx="4657725" cy="3492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84275" y="698500"/>
            <a:ext cx="4657800" cy="34926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703263" y="4422775"/>
            <a:ext cx="5619900" cy="41910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247" name="Shape 247"/>
          <p:cNvSpPr txBox="1"/>
          <p:nvPr>
            <p:ph idx="12" type="sldNum"/>
          </p:nvPr>
        </p:nvSpPr>
        <p:spPr>
          <a:xfrm>
            <a:off x="3979863" y="8845550"/>
            <a:ext cx="3044700" cy="465000"/>
          </a:xfrm>
          <a:prstGeom prst="rect">
            <a:avLst/>
          </a:prstGeom>
        </p:spPr>
        <p:txBody>
          <a:bodyPr anchorCtr="0" anchor="b" bIns="46675" lIns="93350" spcFirstLastPara="1" rIns="93350" wrap="square" tIns="46675">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703263" y="4422775"/>
            <a:ext cx="5619750" cy="41910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117" name="Shape 117"/>
          <p:cNvSpPr/>
          <p:nvPr>
            <p:ph idx="2" type="sldImg"/>
          </p:nvPr>
        </p:nvSpPr>
        <p:spPr>
          <a:xfrm>
            <a:off x="1184275" y="698500"/>
            <a:ext cx="4657725" cy="3492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1184275" y="698500"/>
            <a:ext cx="4657800" cy="34926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703263" y="4422775"/>
            <a:ext cx="5619900" cy="4191000"/>
          </a:xfrm>
          <a:prstGeom prst="rect">
            <a:avLst/>
          </a:prstGeom>
        </p:spPr>
        <p:txBody>
          <a:bodyPr anchorCtr="0" anchor="t" bIns="91425" lIns="91425" spcFirstLastPara="1" rIns="91425" wrap="square" tIns="91425">
            <a:noAutofit/>
          </a:bodyPr>
          <a:lstStyle/>
          <a:p>
            <a:pPr indent="0" lvl="0" marL="0" rtl="0">
              <a:spcBef>
                <a:spcPts val="360"/>
              </a:spcBef>
              <a:spcAft>
                <a:spcPts val="0"/>
              </a:spcAft>
              <a:buNone/>
            </a:pPr>
            <a:r>
              <a:t/>
            </a:r>
            <a:endParaRPr/>
          </a:p>
        </p:txBody>
      </p:sp>
      <p:sp>
        <p:nvSpPr>
          <p:cNvPr id="255" name="Shape 255"/>
          <p:cNvSpPr txBox="1"/>
          <p:nvPr>
            <p:ph idx="12" type="sldNum"/>
          </p:nvPr>
        </p:nvSpPr>
        <p:spPr>
          <a:xfrm>
            <a:off x="3979863" y="8845550"/>
            <a:ext cx="3044700" cy="465000"/>
          </a:xfrm>
          <a:prstGeom prst="rect">
            <a:avLst/>
          </a:prstGeom>
        </p:spPr>
        <p:txBody>
          <a:bodyPr anchorCtr="0" anchor="b" bIns="46675" lIns="93350" spcFirstLastPara="1" rIns="93350" wrap="square" tIns="46675">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703263" y="4422775"/>
            <a:ext cx="5619750" cy="41910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262" name="Shape 262"/>
          <p:cNvSpPr/>
          <p:nvPr>
            <p:ph idx="2" type="sldImg"/>
          </p:nvPr>
        </p:nvSpPr>
        <p:spPr>
          <a:xfrm>
            <a:off x="1184275" y="698500"/>
            <a:ext cx="4657725" cy="3492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184275" y="698500"/>
            <a:ext cx="4657800" cy="34926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703263" y="4422775"/>
            <a:ext cx="5619900" cy="41910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rPr lang="en-US"/>
              <a:t>For data, as of now, it seems like we will only need 20 pins for data. However, more pins might be required in the future.</a:t>
            </a:r>
            <a:endParaRPr/>
          </a:p>
          <a:p>
            <a:pPr indent="0" lvl="0" marL="0">
              <a:spcBef>
                <a:spcPts val="360"/>
              </a:spcBef>
              <a:spcAft>
                <a:spcPts val="0"/>
              </a:spcAft>
              <a:buNone/>
            </a:pPr>
            <a:r>
              <a:rPr lang="en-US"/>
              <a:t>**Rated at </a:t>
            </a:r>
            <a:endParaRPr/>
          </a:p>
        </p:txBody>
      </p:sp>
      <p:sp>
        <p:nvSpPr>
          <p:cNvPr id="271" name="Shape 271"/>
          <p:cNvSpPr txBox="1"/>
          <p:nvPr>
            <p:ph idx="12" type="sldNum"/>
          </p:nvPr>
        </p:nvSpPr>
        <p:spPr>
          <a:xfrm>
            <a:off x="3979863" y="8845550"/>
            <a:ext cx="3044700" cy="465000"/>
          </a:xfrm>
          <a:prstGeom prst="rect">
            <a:avLst/>
          </a:prstGeom>
        </p:spPr>
        <p:txBody>
          <a:bodyPr anchorCtr="0" anchor="b" bIns="46675" lIns="93350" spcFirstLastPara="1" rIns="93350" wrap="square" tIns="46675">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84275" y="698500"/>
            <a:ext cx="4657800" cy="34926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703263" y="4422775"/>
            <a:ext cx="5619900" cy="41910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279" name="Shape 279"/>
          <p:cNvSpPr txBox="1"/>
          <p:nvPr>
            <p:ph idx="12" type="sldNum"/>
          </p:nvPr>
        </p:nvSpPr>
        <p:spPr>
          <a:xfrm>
            <a:off x="3979863" y="8845550"/>
            <a:ext cx="3044700" cy="465000"/>
          </a:xfrm>
          <a:prstGeom prst="rect">
            <a:avLst/>
          </a:prstGeom>
        </p:spPr>
        <p:txBody>
          <a:bodyPr anchorCtr="0" anchor="b" bIns="46675" lIns="93350" spcFirstLastPara="1" rIns="93350" wrap="square" tIns="46675">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1184275" y="698500"/>
            <a:ext cx="4657800" cy="34926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703263" y="4422775"/>
            <a:ext cx="5619900" cy="41910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287" name="Shape 287"/>
          <p:cNvSpPr txBox="1"/>
          <p:nvPr>
            <p:ph idx="12" type="sldNum"/>
          </p:nvPr>
        </p:nvSpPr>
        <p:spPr>
          <a:xfrm>
            <a:off x="3979863" y="8845550"/>
            <a:ext cx="3044700" cy="465000"/>
          </a:xfrm>
          <a:prstGeom prst="rect">
            <a:avLst/>
          </a:prstGeom>
        </p:spPr>
        <p:txBody>
          <a:bodyPr anchorCtr="0" anchor="b" bIns="46675" lIns="93350" spcFirstLastPara="1" rIns="93350" wrap="square" tIns="46675">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1184275" y="698500"/>
            <a:ext cx="4657800" cy="34926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703263" y="4422775"/>
            <a:ext cx="5619900" cy="41910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296" name="Shape 296"/>
          <p:cNvSpPr txBox="1"/>
          <p:nvPr>
            <p:ph idx="12" type="sldNum"/>
          </p:nvPr>
        </p:nvSpPr>
        <p:spPr>
          <a:xfrm>
            <a:off x="3979863" y="8845550"/>
            <a:ext cx="3044700" cy="465000"/>
          </a:xfrm>
          <a:prstGeom prst="rect">
            <a:avLst/>
          </a:prstGeom>
        </p:spPr>
        <p:txBody>
          <a:bodyPr anchorCtr="0" anchor="b" bIns="46675" lIns="93350" spcFirstLastPara="1" rIns="93350" wrap="square" tIns="46675">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1184275" y="698500"/>
            <a:ext cx="4657800" cy="34926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703263" y="4422775"/>
            <a:ext cx="5619900" cy="41910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304" name="Shape 304"/>
          <p:cNvSpPr txBox="1"/>
          <p:nvPr>
            <p:ph idx="12" type="sldNum"/>
          </p:nvPr>
        </p:nvSpPr>
        <p:spPr>
          <a:xfrm>
            <a:off x="3979863" y="8845550"/>
            <a:ext cx="3044700" cy="465000"/>
          </a:xfrm>
          <a:prstGeom prst="rect">
            <a:avLst/>
          </a:prstGeom>
        </p:spPr>
        <p:txBody>
          <a:bodyPr anchorCtr="0" anchor="b" bIns="46675" lIns="93350" spcFirstLastPara="1" rIns="93350" wrap="square" tIns="46675">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txBox="1"/>
          <p:nvPr>
            <p:ph idx="12" type="sldNum"/>
          </p:nvPr>
        </p:nvSpPr>
        <p:spPr>
          <a:xfrm>
            <a:off x="3979863" y="8845550"/>
            <a:ext cx="3044700" cy="465000"/>
          </a:xfrm>
          <a:prstGeom prst="rect">
            <a:avLst/>
          </a:prstGeom>
          <a:noFill/>
          <a:ln>
            <a:noFill/>
          </a:ln>
        </p:spPr>
        <p:txBody>
          <a:bodyPr anchorCtr="0" anchor="b" bIns="46675" lIns="93350" spcFirstLastPara="1" rIns="93350" wrap="square" tIns="466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311" name="Shape 311"/>
          <p:cNvSpPr/>
          <p:nvPr>
            <p:ph idx="2" type="sldImg"/>
          </p:nvPr>
        </p:nvSpPr>
        <p:spPr>
          <a:xfrm>
            <a:off x="1184275" y="698500"/>
            <a:ext cx="4657800" cy="3492600"/>
          </a:xfrm>
          <a:custGeom>
            <a:pathLst>
              <a:path extrusionOk="0" h="120000" w="120000">
                <a:moveTo>
                  <a:pt x="0" y="0"/>
                </a:moveTo>
                <a:lnTo>
                  <a:pt x="120000" y="0"/>
                </a:lnTo>
                <a:lnTo>
                  <a:pt x="120000" y="120000"/>
                </a:lnTo>
                <a:lnTo>
                  <a:pt x="0" y="120000"/>
                </a:lnTo>
                <a:close/>
              </a:path>
            </a:pathLst>
          </a:custGeom>
          <a:noFill/>
          <a:ln>
            <a:noFill/>
          </a:ln>
        </p:spPr>
      </p:sp>
      <p:sp>
        <p:nvSpPr>
          <p:cNvPr id="312" name="Shape 312"/>
          <p:cNvSpPr txBox="1"/>
          <p:nvPr>
            <p:ph idx="1" type="body"/>
          </p:nvPr>
        </p:nvSpPr>
        <p:spPr>
          <a:xfrm>
            <a:off x="703263" y="4422775"/>
            <a:ext cx="5619900" cy="4191000"/>
          </a:xfrm>
          <a:prstGeom prst="rect">
            <a:avLst/>
          </a:prstGeom>
          <a:noFill/>
          <a:ln>
            <a:noFill/>
          </a:ln>
        </p:spPr>
        <p:txBody>
          <a:bodyPr anchorCtr="0" anchor="t" bIns="46675" lIns="93350" spcFirstLastPara="1" rIns="93350" wrap="square" tIns="4667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1184275" y="698500"/>
            <a:ext cx="4657800" cy="34926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703263" y="4422775"/>
            <a:ext cx="5619900" cy="41910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321" name="Shape 321"/>
          <p:cNvSpPr txBox="1"/>
          <p:nvPr>
            <p:ph idx="12" type="sldNum"/>
          </p:nvPr>
        </p:nvSpPr>
        <p:spPr>
          <a:xfrm>
            <a:off x="3979863" y="8845550"/>
            <a:ext cx="3044700" cy="465000"/>
          </a:xfrm>
          <a:prstGeom prst="rect">
            <a:avLst/>
          </a:prstGeom>
        </p:spPr>
        <p:txBody>
          <a:bodyPr anchorCtr="0" anchor="b" bIns="46675" lIns="93350" spcFirstLastPara="1" rIns="93350" wrap="square" tIns="46675">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txBox="1"/>
          <p:nvPr>
            <p:ph idx="12" type="sldNum"/>
          </p:nvPr>
        </p:nvSpPr>
        <p:spPr>
          <a:xfrm>
            <a:off x="3979863" y="8845550"/>
            <a:ext cx="3044700" cy="465000"/>
          </a:xfrm>
          <a:prstGeom prst="rect">
            <a:avLst/>
          </a:prstGeom>
          <a:noFill/>
          <a:ln>
            <a:noFill/>
          </a:ln>
        </p:spPr>
        <p:txBody>
          <a:bodyPr anchorCtr="0" anchor="b" bIns="46675" lIns="93350" spcFirstLastPara="1" rIns="93350" wrap="square" tIns="466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328" name="Shape 328"/>
          <p:cNvSpPr/>
          <p:nvPr>
            <p:ph idx="2" type="sldImg"/>
          </p:nvPr>
        </p:nvSpPr>
        <p:spPr>
          <a:xfrm>
            <a:off x="1184275" y="698500"/>
            <a:ext cx="4657800" cy="3492600"/>
          </a:xfrm>
          <a:custGeom>
            <a:pathLst>
              <a:path extrusionOk="0" h="120000" w="120000">
                <a:moveTo>
                  <a:pt x="0" y="0"/>
                </a:moveTo>
                <a:lnTo>
                  <a:pt x="120000" y="0"/>
                </a:lnTo>
                <a:lnTo>
                  <a:pt x="120000" y="120000"/>
                </a:lnTo>
                <a:lnTo>
                  <a:pt x="0" y="120000"/>
                </a:lnTo>
                <a:close/>
              </a:path>
            </a:pathLst>
          </a:custGeom>
          <a:noFill/>
          <a:ln>
            <a:noFill/>
          </a:ln>
        </p:spPr>
      </p:sp>
      <p:sp>
        <p:nvSpPr>
          <p:cNvPr id="329" name="Shape 329"/>
          <p:cNvSpPr txBox="1"/>
          <p:nvPr>
            <p:ph idx="1" type="body"/>
          </p:nvPr>
        </p:nvSpPr>
        <p:spPr>
          <a:xfrm>
            <a:off x="703263" y="4422775"/>
            <a:ext cx="5619900" cy="4191000"/>
          </a:xfrm>
          <a:prstGeom prst="rect">
            <a:avLst/>
          </a:prstGeom>
          <a:noFill/>
          <a:ln>
            <a:noFill/>
          </a:ln>
        </p:spPr>
        <p:txBody>
          <a:bodyPr anchorCtr="0" anchor="t" bIns="46675" lIns="93350" spcFirstLastPara="1" rIns="93350" wrap="square" tIns="4667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84275" y="698500"/>
            <a:ext cx="4657800" cy="34926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703263" y="4422775"/>
            <a:ext cx="5619900" cy="4191000"/>
          </a:xfrm>
          <a:prstGeom prst="rect">
            <a:avLst/>
          </a:prstGeom>
        </p:spPr>
        <p:txBody>
          <a:bodyPr anchorCtr="0" anchor="t" bIns="91425" lIns="91425" spcFirstLastPara="1" rIns="91425" wrap="square" tIns="91425">
            <a:noAutofit/>
          </a:bodyPr>
          <a:lstStyle/>
          <a:p>
            <a:pPr indent="0" lvl="0" marL="0" rtl="0">
              <a:spcBef>
                <a:spcPts val="360"/>
              </a:spcBef>
              <a:spcAft>
                <a:spcPts val="0"/>
              </a:spcAft>
              <a:buNone/>
            </a:pPr>
            <a:r>
              <a:t/>
            </a:r>
            <a:endParaRPr/>
          </a:p>
        </p:txBody>
      </p:sp>
      <p:sp>
        <p:nvSpPr>
          <p:cNvPr id="123" name="Shape 123"/>
          <p:cNvSpPr txBox="1"/>
          <p:nvPr>
            <p:ph idx="12" type="sldNum"/>
          </p:nvPr>
        </p:nvSpPr>
        <p:spPr>
          <a:xfrm>
            <a:off x="3979863" y="8845550"/>
            <a:ext cx="3044700" cy="465000"/>
          </a:xfrm>
          <a:prstGeom prst="rect">
            <a:avLst/>
          </a:prstGeom>
        </p:spPr>
        <p:txBody>
          <a:bodyPr anchorCtr="0" anchor="b" bIns="46675" lIns="93350" spcFirstLastPara="1" rIns="93350" wrap="square" tIns="46675">
            <a:noAutofit/>
          </a:bodyPr>
          <a:lstStyle/>
          <a:p>
            <a:pPr indent="0" lvl="0" marL="0" rt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txBox="1"/>
          <p:nvPr>
            <p:ph idx="12" type="sldNum"/>
          </p:nvPr>
        </p:nvSpPr>
        <p:spPr>
          <a:xfrm>
            <a:off x="3979863" y="8845550"/>
            <a:ext cx="3044700" cy="465000"/>
          </a:xfrm>
          <a:prstGeom prst="rect">
            <a:avLst/>
          </a:prstGeom>
          <a:noFill/>
          <a:ln>
            <a:noFill/>
          </a:ln>
        </p:spPr>
        <p:txBody>
          <a:bodyPr anchorCtr="0" anchor="b" bIns="46675" lIns="93350" spcFirstLastPara="1" rIns="93350" wrap="square" tIns="466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337" name="Shape 337"/>
          <p:cNvSpPr/>
          <p:nvPr>
            <p:ph idx="2" type="sldImg"/>
          </p:nvPr>
        </p:nvSpPr>
        <p:spPr>
          <a:xfrm>
            <a:off x="1184275" y="698500"/>
            <a:ext cx="4657800" cy="3492600"/>
          </a:xfrm>
          <a:custGeom>
            <a:pathLst>
              <a:path extrusionOk="0" h="120000" w="120000">
                <a:moveTo>
                  <a:pt x="0" y="0"/>
                </a:moveTo>
                <a:lnTo>
                  <a:pt x="120000" y="0"/>
                </a:lnTo>
                <a:lnTo>
                  <a:pt x="120000" y="120000"/>
                </a:lnTo>
                <a:lnTo>
                  <a:pt x="0" y="120000"/>
                </a:lnTo>
                <a:close/>
              </a:path>
            </a:pathLst>
          </a:custGeom>
          <a:noFill/>
          <a:ln>
            <a:noFill/>
          </a:ln>
        </p:spPr>
      </p:sp>
      <p:sp>
        <p:nvSpPr>
          <p:cNvPr id="338" name="Shape 338"/>
          <p:cNvSpPr txBox="1"/>
          <p:nvPr>
            <p:ph idx="1" type="body"/>
          </p:nvPr>
        </p:nvSpPr>
        <p:spPr>
          <a:xfrm>
            <a:off x="703263" y="4422775"/>
            <a:ext cx="5619900" cy="4191000"/>
          </a:xfrm>
          <a:prstGeom prst="rect">
            <a:avLst/>
          </a:prstGeom>
          <a:noFill/>
          <a:ln>
            <a:noFill/>
          </a:ln>
        </p:spPr>
        <p:txBody>
          <a:bodyPr anchorCtr="0" anchor="t" bIns="46675" lIns="93350" spcFirstLastPara="1" rIns="93350" wrap="square" tIns="46675">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Describe understanding necessary to create these controllers: math problem and tuning with and without Matlab</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1184275" y="698500"/>
            <a:ext cx="4657800" cy="34926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703263" y="4422775"/>
            <a:ext cx="5619900" cy="41910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349" name="Shape 349"/>
          <p:cNvSpPr txBox="1"/>
          <p:nvPr>
            <p:ph idx="12" type="sldNum"/>
          </p:nvPr>
        </p:nvSpPr>
        <p:spPr>
          <a:xfrm>
            <a:off x="3979863" y="8845550"/>
            <a:ext cx="3044700" cy="465000"/>
          </a:xfrm>
          <a:prstGeom prst="rect">
            <a:avLst/>
          </a:prstGeom>
        </p:spPr>
        <p:txBody>
          <a:bodyPr anchorCtr="0" anchor="b" bIns="46675" lIns="93350" spcFirstLastPara="1" rIns="93350" wrap="square" tIns="46675">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1184275" y="698500"/>
            <a:ext cx="4657800" cy="34926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703263" y="4422775"/>
            <a:ext cx="5619900" cy="41910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358" name="Shape 358"/>
          <p:cNvSpPr txBox="1"/>
          <p:nvPr>
            <p:ph idx="12" type="sldNum"/>
          </p:nvPr>
        </p:nvSpPr>
        <p:spPr>
          <a:xfrm>
            <a:off x="3979863" y="8845550"/>
            <a:ext cx="3044700" cy="465000"/>
          </a:xfrm>
          <a:prstGeom prst="rect">
            <a:avLst/>
          </a:prstGeom>
        </p:spPr>
        <p:txBody>
          <a:bodyPr anchorCtr="0" anchor="b" bIns="46675" lIns="93350" spcFirstLastPara="1" rIns="93350" wrap="square" tIns="46675">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txBox="1"/>
          <p:nvPr>
            <p:ph idx="12" type="sldNum"/>
          </p:nvPr>
        </p:nvSpPr>
        <p:spPr>
          <a:xfrm>
            <a:off x="3979863" y="8845550"/>
            <a:ext cx="3044700" cy="465000"/>
          </a:xfrm>
          <a:prstGeom prst="rect">
            <a:avLst/>
          </a:prstGeom>
          <a:noFill/>
          <a:ln>
            <a:noFill/>
          </a:ln>
        </p:spPr>
        <p:txBody>
          <a:bodyPr anchorCtr="0" anchor="b" bIns="46675" lIns="93350" spcFirstLastPara="1" rIns="93350" wrap="square" tIns="466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366" name="Shape 366"/>
          <p:cNvSpPr/>
          <p:nvPr>
            <p:ph idx="2" type="sldImg"/>
          </p:nvPr>
        </p:nvSpPr>
        <p:spPr>
          <a:xfrm>
            <a:off x="1184275" y="698500"/>
            <a:ext cx="4657800" cy="3492600"/>
          </a:xfrm>
          <a:custGeom>
            <a:pathLst>
              <a:path extrusionOk="0" h="120000" w="120000">
                <a:moveTo>
                  <a:pt x="0" y="0"/>
                </a:moveTo>
                <a:lnTo>
                  <a:pt x="120000" y="0"/>
                </a:lnTo>
                <a:lnTo>
                  <a:pt x="120000" y="120000"/>
                </a:lnTo>
                <a:lnTo>
                  <a:pt x="0" y="120000"/>
                </a:lnTo>
                <a:close/>
              </a:path>
            </a:pathLst>
          </a:custGeom>
          <a:noFill/>
          <a:ln>
            <a:noFill/>
          </a:ln>
        </p:spPr>
      </p:sp>
      <p:sp>
        <p:nvSpPr>
          <p:cNvPr id="367" name="Shape 367"/>
          <p:cNvSpPr txBox="1"/>
          <p:nvPr>
            <p:ph idx="1" type="body"/>
          </p:nvPr>
        </p:nvSpPr>
        <p:spPr>
          <a:xfrm>
            <a:off x="703263" y="4422775"/>
            <a:ext cx="5619900" cy="4191000"/>
          </a:xfrm>
          <a:prstGeom prst="rect">
            <a:avLst/>
          </a:prstGeom>
          <a:noFill/>
          <a:ln>
            <a:noFill/>
          </a:ln>
        </p:spPr>
        <p:txBody>
          <a:bodyPr anchorCtr="0" anchor="t" bIns="46675" lIns="93350" spcFirstLastPara="1" rIns="93350" wrap="square" tIns="46675">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You can read off these issues, but be sure to discuss a contingency plan for each one</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txBox="1"/>
          <p:nvPr>
            <p:ph idx="12" type="sldNum"/>
          </p:nvPr>
        </p:nvSpPr>
        <p:spPr>
          <a:xfrm>
            <a:off x="3979863" y="8845550"/>
            <a:ext cx="3044700" cy="465000"/>
          </a:xfrm>
          <a:prstGeom prst="rect">
            <a:avLst/>
          </a:prstGeom>
          <a:noFill/>
          <a:ln>
            <a:noFill/>
          </a:ln>
        </p:spPr>
        <p:txBody>
          <a:bodyPr anchorCtr="0" anchor="b" bIns="46675" lIns="93350" spcFirstLastPara="1" rIns="93350" wrap="square" tIns="466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375" name="Shape 375"/>
          <p:cNvSpPr/>
          <p:nvPr>
            <p:ph idx="2" type="sldImg"/>
          </p:nvPr>
        </p:nvSpPr>
        <p:spPr>
          <a:xfrm>
            <a:off x="1184275" y="698500"/>
            <a:ext cx="4657800" cy="3492600"/>
          </a:xfrm>
          <a:custGeom>
            <a:pathLst>
              <a:path extrusionOk="0" h="120000" w="120000">
                <a:moveTo>
                  <a:pt x="0" y="0"/>
                </a:moveTo>
                <a:lnTo>
                  <a:pt x="120000" y="0"/>
                </a:lnTo>
                <a:lnTo>
                  <a:pt x="120000" y="120000"/>
                </a:lnTo>
                <a:lnTo>
                  <a:pt x="0" y="120000"/>
                </a:lnTo>
                <a:close/>
              </a:path>
            </a:pathLst>
          </a:custGeom>
          <a:noFill/>
          <a:ln>
            <a:noFill/>
          </a:ln>
        </p:spPr>
      </p:sp>
      <p:sp>
        <p:nvSpPr>
          <p:cNvPr id="376" name="Shape 376"/>
          <p:cNvSpPr txBox="1"/>
          <p:nvPr>
            <p:ph idx="1" type="body"/>
          </p:nvPr>
        </p:nvSpPr>
        <p:spPr>
          <a:xfrm>
            <a:off x="703263" y="4422775"/>
            <a:ext cx="5619900" cy="4191000"/>
          </a:xfrm>
          <a:prstGeom prst="rect">
            <a:avLst/>
          </a:prstGeom>
          <a:noFill/>
          <a:ln>
            <a:noFill/>
          </a:ln>
        </p:spPr>
        <p:txBody>
          <a:bodyPr anchorCtr="0" anchor="t" bIns="46675" lIns="93350" spcFirstLastPara="1" rIns="93350" wrap="square" tIns="46675">
            <a:noAutofit/>
          </a:bodyPr>
          <a:lstStyle/>
          <a:p>
            <a:pPr indent="0" lvl="0" marL="0" marR="0" rtl="0" algn="l">
              <a:spcBef>
                <a:spcPts val="0"/>
              </a:spcBef>
              <a:spcAft>
                <a:spcPts val="0"/>
              </a:spcAft>
              <a:buNone/>
            </a:pPr>
            <a:r>
              <a:rPr lang="en-US"/>
              <a:t>Main goals- to demonstrate control system(stability, maneuvering) in simulation, to test power conversion circuits</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txBox="1"/>
          <p:nvPr>
            <p:ph idx="1" type="body"/>
          </p:nvPr>
        </p:nvSpPr>
        <p:spPr>
          <a:xfrm>
            <a:off x="703263" y="4422775"/>
            <a:ext cx="5619900" cy="4191000"/>
          </a:xfrm>
          <a:prstGeom prst="rect">
            <a:avLst/>
          </a:prstGeom>
        </p:spPr>
        <p:txBody>
          <a:bodyPr anchorCtr="0" anchor="t" bIns="91425" lIns="91425" spcFirstLastPara="1" rIns="91425" wrap="square" tIns="91425">
            <a:noAutofit/>
          </a:bodyPr>
          <a:lstStyle/>
          <a:p>
            <a:pPr indent="0" lvl="0" marL="0" rtl="0">
              <a:spcBef>
                <a:spcPts val="360"/>
              </a:spcBef>
              <a:spcAft>
                <a:spcPts val="0"/>
              </a:spcAft>
              <a:buNone/>
            </a:pPr>
            <a:r>
              <a:rPr lang="en-US"/>
              <a:t>building for PoC: controls board v1, matlab PID model, Power Conversion Test Board</a:t>
            </a:r>
            <a:endParaRPr/>
          </a:p>
        </p:txBody>
      </p:sp>
      <p:sp>
        <p:nvSpPr>
          <p:cNvPr id="384" name="Shape 384"/>
          <p:cNvSpPr/>
          <p:nvPr>
            <p:ph idx="2" type="sldImg"/>
          </p:nvPr>
        </p:nvSpPr>
        <p:spPr>
          <a:xfrm>
            <a:off x="1184275" y="698500"/>
            <a:ext cx="4657800" cy="34926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txBox="1"/>
          <p:nvPr>
            <p:ph idx="1" type="body"/>
          </p:nvPr>
        </p:nvSpPr>
        <p:spPr>
          <a:xfrm>
            <a:off x="703263" y="4422775"/>
            <a:ext cx="5619750" cy="41910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392" name="Shape 392"/>
          <p:cNvSpPr/>
          <p:nvPr>
            <p:ph idx="2" type="sldImg"/>
          </p:nvPr>
        </p:nvSpPr>
        <p:spPr>
          <a:xfrm>
            <a:off x="1184275" y="698500"/>
            <a:ext cx="4657725" cy="3492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Shape 396"/>
          <p:cNvSpPr txBox="1"/>
          <p:nvPr>
            <p:ph idx="12" type="sldNum"/>
          </p:nvPr>
        </p:nvSpPr>
        <p:spPr>
          <a:xfrm>
            <a:off x="3979863" y="8845550"/>
            <a:ext cx="3044700" cy="465000"/>
          </a:xfrm>
          <a:prstGeom prst="rect">
            <a:avLst/>
          </a:prstGeom>
          <a:noFill/>
          <a:ln>
            <a:noFill/>
          </a:ln>
        </p:spPr>
        <p:txBody>
          <a:bodyPr anchorCtr="0" anchor="b" bIns="46675" lIns="93350" spcFirstLastPara="1" rIns="93350" wrap="square" tIns="466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397" name="Shape 397"/>
          <p:cNvSpPr/>
          <p:nvPr>
            <p:ph idx="2" type="sldImg"/>
          </p:nvPr>
        </p:nvSpPr>
        <p:spPr>
          <a:xfrm>
            <a:off x="1184275" y="698500"/>
            <a:ext cx="4657800" cy="3492600"/>
          </a:xfrm>
          <a:custGeom>
            <a:pathLst>
              <a:path extrusionOk="0" h="120000" w="120000">
                <a:moveTo>
                  <a:pt x="0" y="0"/>
                </a:moveTo>
                <a:lnTo>
                  <a:pt x="120000" y="0"/>
                </a:lnTo>
                <a:lnTo>
                  <a:pt x="120000" y="120000"/>
                </a:lnTo>
                <a:lnTo>
                  <a:pt x="0" y="120000"/>
                </a:lnTo>
                <a:close/>
              </a:path>
            </a:pathLst>
          </a:custGeom>
          <a:noFill/>
          <a:ln>
            <a:noFill/>
          </a:ln>
        </p:spPr>
      </p:sp>
      <p:sp>
        <p:nvSpPr>
          <p:cNvPr id="398" name="Shape 398"/>
          <p:cNvSpPr txBox="1"/>
          <p:nvPr>
            <p:ph idx="1" type="body"/>
          </p:nvPr>
        </p:nvSpPr>
        <p:spPr>
          <a:xfrm>
            <a:off x="703263" y="4422775"/>
            <a:ext cx="5619900" cy="4191000"/>
          </a:xfrm>
          <a:prstGeom prst="rect">
            <a:avLst/>
          </a:prstGeom>
          <a:noFill/>
          <a:ln>
            <a:noFill/>
          </a:ln>
        </p:spPr>
        <p:txBody>
          <a:bodyPr anchorCtr="0" anchor="t" bIns="46675" lIns="93350" spcFirstLastPara="1" rIns="93350" wrap="square" tIns="4667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txBox="1"/>
          <p:nvPr>
            <p:ph idx="12" type="sldNum"/>
          </p:nvPr>
        </p:nvSpPr>
        <p:spPr>
          <a:xfrm>
            <a:off x="3979863" y="8845550"/>
            <a:ext cx="3044700" cy="465000"/>
          </a:xfrm>
          <a:prstGeom prst="rect">
            <a:avLst/>
          </a:prstGeom>
          <a:noFill/>
          <a:ln>
            <a:noFill/>
          </a:ln>
        </p:spPr>
        <p:txBody>
          <a:bodyPr anchorCtr="0" anchor="b" bIns="46675" lIns="93350" spcFirstLastPara="1" rIns="93350" wrap="square" tIns="466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07" name="Shape 407"/>
          <p:cNvSpPr/>
          <p:nvPr>
            <p:ph idx="2" type="sldImg"/>
          </p:nvPr>
        </p:nvSpPr>
        <p:spPr>
          <a:xfrm>
            <a:off x="1184275" y="698500"/>
            <a:ext cx="4657800" cy="3492600"/>
          </a:xfrm>
          <a:custGeom>
            <a:pathLst>
              <a:path extrusionOk="0" h="120000" w="120000">
                <a:moveTo>
                  <a:pt x="0" y="0"/>
                </a:moveTo>
                <a:lnTo>
                  <a:pt x="120000" y="0"/>
                </a:lnTo>
                <a:lnTo>
                  <a:pt x="120000" y="120000"/>
                </a:lnTo>
                <a:lnTo>
                  <a:pt x="0" y="120000"/>
                </a:lnTo>
                <a:close/>
              </a:path>
            </a:pathLst>
          </a:custGeom>
          <a:noFill/>
          <a:ln>
            <a:noFill/>
          </a:ln>
        </p:spPr>
      </p:sp>
      <p:sp>
        <p:nvSpPr>
          <p:cNvPr id="408" name="Shape 408"/>
          <p:cNvSpPr txBox="1"/>
          <p:nvPr>
            <p:ph idx="1" type="body"/>
          </p:nvPr>
        </p:nvSpPr>
        <p:spPr>
          <a:xfrm>
            <a:off x="703263" y="4422775"/>
            <a:ext cx="5619900" cy="4191000"/>
          </a:xfrm>
          <a:prstGeom prst="rect">
            <a:avLst/>
          </a:prstGeom>
          <a:noFill/>
          <a:ln>
            <a:noFill/>
          </a:ln>
        </p:spPr>
        <p:txBody>
          <a:bodyPr anchorCtr="0" anchor="t" bIns="46675" lIns="93350" spcFirstLastPara="1" rIns="93350" wrap="square" tIns="4667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Shape 416"/>
          <p:cNvSpPr txBox="1"/>
          <p:nvPr>
            <p:ph idx="12" type="sldNum"/>
          </p:nvPr>
        </p:nvSpPr>
        <p:spPr>
          <a:xfrm>
            <a:off x="3979863" y="8845550"/>
            <a:ext cx="3044700" cy="465000"/>
          </a:xfrm>
          <a:prstGeom prst="rect">
            <a:avLst/>
          </a:prstGeom>
          <a:noFill/>
          <a:ln>
            <a:noFill/>
          </a:ln>
        </p:spPr>
        <p:txBody>
          <a:bodyPr anchorCtr="0" anchor="b" bIns="46675" lIns="93350" spcFirstLastPara="1" rIns="93350" wrap="square" tIns="466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17" name="Shape 417"/>
          <p:cNvSpPr/>
          <p:nvPr>
            <p:ph idx="2" type="sldImg"/>
          </p:nvPr>
        </p:nvSpPr>
        <p:spPr>
          <a:xfrm>
            <a:off x="1184275" y="698500"/>
            <a:ext cx="4657800" cy="3492600"/>
          </a:xfrm>
          <a:custGeom>
            <a:pathLst>
              <a:path extrusionOk="0" h="120000" w="120000">
                <a:moveTo>
                  <a:pt x="0" y="0"/>
                </a:moveTo>
                <a:lnTo>
                  <a:pt x="120000" y="0"/>
                </a:lnTo>
                <a:lnTo>
                  <a:pt x="120000" y="120000"/>
                </a:lnTo>
                <a:lnTo>
                  <a:pt x="0" y="120000"/>
                </a:lnTo>
                <a:close/>
              </a:path>
            </a:pathLst>
          </a:custGeom>
          <a:noFill/>
          <a:ln>
            <a:noFill/>
          </a:ln>
        </p:spPr>
      </p:sp>
      <p:sp>
        <p:nvSpPr>
          <p:cNvPr id="418" name="Shape 418"/>
          <p:cNvSpPr txBox="1"/>
          <p:nvPr>
            <p:ph idx="1" type="body"/>
          </p:nvPr>
        </p:nvSpPr>
        <p:spPr>
          <a:xfrm>
            <a:off x="703263" y="4422775"/>
            <a:ext cx="5619900" cy="4191000"/>
          </a:xfrm>
          <a:prstGeom prst="rect">
            <a:avLst/>
          </a:prstGeom>
          <a:noFill/>
          <a:ln>
            <a:noFill/>
          </a:ln>
        </p:spPr>
        <p:txBody>
          <a:bodyPr anchorCtr="0" anchor="t" bIns="46675" lIns="93350" spcFirstLastPara="1" rIns="93350" wrap="square" tIns="4667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84275" y="698500"/>
            <a:ext cx="4657800" cy="34926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703263" y="4422775"/>
            <a:ext cx="5619900" cy="41910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131" name="Shape 131"/>
          <p:cNvSpPr txBox="1"/>
          <p:nvPr>
            <p:ph idx="12" type="sldNum"/>
          </p:nvPr>
        </p:nvSpPr>
        <p:spPr>
          <a:xfrm>
            <a:off x="3979863" y="8845550"/>
            <a:ext cx="3044700" cy="465000"/>
          </a:xfrm>
          <a:prstGeom prst="rect">
            <a:avLst/>
          </a:prstGeom>
        </p:spPr>
        <p:txBody>
          <a:bodyPr anchorCtr="0" anchor="b" bIns="46675" lIns="93350" spcFirstLastPara="1" rIns="93350" wrap="square" tIns="46675">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Shape 426"/>
          <p:cNvSpPr txBox="1"/>
          <p:nvPr>
            <p:ph idx="12" type="sldNum"/>
          </p:nvPr>
        </p:nvSpPr>
        <p:spPr>
          <a:xfrm>
            <a:off x="3979863" y="8845550"/>
            <a:ext cx="3044700" cy="465000"/>
          </a:xfrm>
          <a:prstGeom prst="rect">
            <a:avLst/>
          </a:prstGeom>
          <a:noFill/>
          <a:ln>
            <a:noFill/>
          </a:ln>
        </p:spPr>
        <p:txBody>
          <a:bodyPr anchorCtr="0" anchor="b" bIns="46675" lIns="93350" spcFirstLastPara="1" rIns="93350" wrap="square" tIns="466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27" name="Shape 427"/>
          <p:cNvSpPr/>
          <p:nvPr>
            <p:ph idx="2" type="sldImg"/>
          </p:nvPr>
        </p:nvSpPr>
        <p:spPr>
          <a:xfrm>
            <a:off x="1184275" y="698500"/>
            <a:ext cx="4657800" cy="3492600"/>
          </a:xfrm>
          <a:custGeom>
            <a:pathLst>
              <a:path extrusionOk="0" h="120000" w="120000">
                <a:moveTo>
                  <a:pt x="0" y="0"/>
                </a:moveTo>
                <a:lnTo>
                  <a:pt x="120000" y="0"/>
                </a:lnTo>
                <a:lnTo>
                  <a:pt x="120000" y="120000"/>
                </a:lnTo>
                <a:lnTo>
                  <a:pt x="0" y="120000"/>
                </a:lnTo>
                <a:close/>
              </a:path>
            </a:pathLst>
          </a:custGeom>
          <a:noFill/>
          <a:ln>
            <a:noFill/>
          </a:ln>
        </p:spPr>
      </p:sp>
      <p:sp>
        <p:nvSpPr>
          <p:cNvPr id="428" name="Shape 428"/>
          <p:cNvSpPr txBox="1"/>
          <p:nvPr>
            <p:ph idx="1" type="body"/>
          </p:nvPr>
        </p:nvSpPr>
        <p:spPr>
          <a:xfrm>
            <a:off x="703263" y="4422775"/>
            <a:ext cx="5619900" cy="4191000"/>
          </a:xfrm>
          <a:prstGeom prst="rect">
            <a:avLst/>
          </a:prstGeom>
          <a:noFill/>
          <a:ln>
            <a:noFill/>
          </a:ln>
        </p:spPr>
        <p:txBody>
          <a:bodyPr anchorCtr="0" anchor="t" bIns="46675" lIns="93350" spcFirstLastPara="1" rIns="93350" wrap="square" tIns="4667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Shape 435"/>
          <p:cNvSpPr txBox="1"/>
          <p:nvPr>
            <p:ph idx="12" type="sldNum"/>
          </p:nvPr>
        </p:nvSpPr>
        <p:spPr>
          <a:xfrm>
            <a:off x="3979863" y="8845550"/>
            <a:ext cx="3044825" cy="465138"/>
          </a:xfrm>
          <a:prstGeom prst="rect">
            <a:avLst/>
          </a:prstGeom>
          <a:noFill/>
          <a:ln>
            <a:noFill/>
          </a:ln>
        </p:spPr>
        <p:txBody>
          <a:bodyPr anchorCtr="0" anchor="b" bIns="46675" lIns="93350" spcFirstLastPara="1" rIns="93350" wrap="square" tIns="466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36" name="Shape 436"/>
          <p:cNvSpPr/>
          <p:nvPr>
            <p:ph idx="2" type="sldImg"/>
          </p:nvPr>
        </p:nvSpPr>
        <p:spPr>
          <a:xfrm>
            <a:off x="1184275" y="698500"/>
            <a:ext cx="4657725" cy="3492500"/>
          </a:xfrm>
          <a:custGeom>
            <a:pathLst>
              <a:path extrusionOk="0" h="120000" w="120000">
                <a:moveTo>
                  <a:pt x="0" y="0"/>
                </a:moveTo>
                <a:lnTo>
                  <a:pt x="120000" y="0"/>
                </a:lnTo>
                <a:lnTo>
                  <a:pt x="120000" y="120000"/>
                </a:lnTo>
                <a:lnTo>
                  <a:pt x="0" y="120000"/>
                </a:lnTo>
                <a:close/>
              </a:path>
            </a:pathLst>
          </a:custGeom>
          <a:noFill/>
          <a:ln>
            <a:noFill/>
          </a:ln>
        </p:spPr>
      </p:sp>
      <p:sp>
        <p:nvSpPr>
          <p:cNvPr id="437" name="Shape 437"/>
          <p:cNvSpPr txBox="1"/>
          <p:nvPr>
            <p:ph idx="1" type="body"/>
          </p:nvPr>
        </p:nvSpPr>
        <p:spPr>
          <a:xfrm>
            <a:off x="703263" y="4422775"/>
            <a:ext cx="5619750" cy="4191000"/>
          </a:xfrm>
          <a:prstGeom prst="rect">
            <a:avLst/>
          </a:prstGeom>
          <a:noFill/>
          <a:ln>
            <a:noFill/>
          </a:ln>
        </p:spPr>
        <p:txBody>
          <a:bodyPr anchorCtr="0" anchor="t" bIns="46675" lIns="93350" spcFirstLastPara="1" rIns="93350" wrap="square" tIns="4667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84275" y="698500"/>
            <a:ext cx="4657800" cy="34926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703263" y="4422775"/>
            <a:ext cx="5619900" cy="41910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139" name="Shape 139"/>
          <p:cNvSpPr txBox="1"/>
          <p:nvPr>
            <p:ph idx="12" type="sldNum"/>
          </p:nvPr>
        </p:nvSpPr>
        <p:spPr>
          <a:xfrm>
            <a:off x="3979863" y="8845550"/>
            <a:ext cx="3044700" cy="465000"/>
          </a:xfrm>
          <a:prstGeom prst="rect">
            <a:avLst/>
          </a:prstGeom>
        </p:spPr>
        <p:txBody>
          <a:bodyPr anchorCtr="0" anchor="b" bIns="46675" lIns="93350" spcFirstLastPara="1" rIns="93350" wrap="square" tIns="46675">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84275" y="698500"/>
            <a:ext cx="4657800" cy="34926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703263" y="4422775"/>
            <a:ext cx="5619900" cy="41910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148" name="Shape 148"/>
          <p:cNvSpPr txBox="1"/>
          <p:nvPr>
            <p:ph idx="12" type="sldNum"/>
          </p:nvPr>
        </p:nvSpPr>
        <p:spPr>
          <a:xfrm>
            <a:off x="3979863" y="8845550"/>
            <a:ext cx="3044700" cy="465000"/>
          </a:xfrm>
          <a:prstGeom prst="rect">
            <a:avLst/>
          </a:prstGeom>
        </p:spPr>
        <p:txBody>
          <a:bodyPr anchorCtr="0" anchor="b" bIns="46675" lIns="93350" spcFirstLastPara="1" rIns="93350" wrap="square" tIns="46675">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84275" y="698500"/>
            <a:ext cx="4657800" cy="34926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703263" y="4422775"/>
            <a:ext cx="5619900" cy="4191000"/>
          </a:xfrm>
          <a:prstGeom prst="rect">
            <a:avLst/>
          </a:prstGeom>
        </p:spPr>
        <p:txBody>
          <a:bodyPr anchorCtr="0" anchor="t" bIns="91425" lIns="91425" spcFirstLastPara="1" rIns="91425" wrap="square" tIns="91425">
            <a:noAutofit/>
          </a:bodyPr>
          <a:lstStyle/>
          <a:p>
            <a:pPr indent="0" lvl="0" marL="0" rtl="0">
              <a:lnSpc>
                <a:spcPct val="115000"/>
              </a:lnSpc>
              <a:spcBef>
                <a:spcPts val="600"/>
              </a:spcBef>
              <a:spcAft>
                <a:spcPts val="0"/>
              </a:spcAft>
              <a:buNone/>
            </a:pPr>
            <a:r>
              <a:rPr lang="en-US" sz="1800">
                <a:latin typeface="Libre Baskerville"/>
                <a:ea typeface="Libre Baskerville"/>
                <a:cs typeface="Libre Baskerville"/>
                <a:sym typeface="Libre Baskerville"/>
              </a:rPr>
              <a:t>Must be able to manage eight PWM/I2C driven ESC’s and motors in order to maintain stability during navigation and task completion at the RoboSub Competition</a:t>
            </a:r>
            <a:endParaRPr sz="1800">
              <a:latin typeface="Libre Baskerville"/>
              <a:ea typeface="Libre Baskerville"/>
              <a:cs typeface="Libre Baskerville"/>
              <a:sym typeface="Libre Baskerville"/>
            </a:endParaRPr>
          </a:p>
          <a:p>
            <a:pPr indent="0" lvl="0" marL="0" rtl="0">
              <a:lnSpc>
                <a:spcPct val="115000"/>
              </a:lnSpc>
              <a:spcBef>
                <a:spcPts val="600"/>
              </a:spcBef>
              <a:spcAft>
                <a:spcPts val="0"/>
              </a:spcAft>
              <a:buNone/>
            </a:pPr>
            <a:r>
              <a:t/>
            </a:r>
            <a:endParaRPr sz="1800">
              <a:latin typeface="Libre Baskerville"/>
              <a:ea typeface="Libre Baskerville"/>
              <a:cs typeface="Libre Baskerville"/>
              <a:sym typeface="Libre Baskerville"/>
            </a:endParaRPr>
          </a:p>
          <a:p>
            <a:pPr indent="0" lvl="0" marL="0">
              <a:lnSpc>
                <a:spcPct val="115000"/>
              </a:lnSpc>
              <a:spcBef>
                <a:spcPts val="600"/>
              </a:spcBef>
              <a:spcAft>
                <a:spcPts val="0"/>
              </a:spcAft>
              <a:buClr>
                <a:schemeClr val="dk1"/>
              </a:buClr>
              <a:buSzPts val="1100"/>
              <a:buFont typeface="Arial"/>
              <a:buNone/>
            </a:pPr>
            <a:r>
              <a:rPr lang="en-US" sz="1800">
                <a:latin typeface="Libre Baskerville"/>
                <a:ea typeface="Libre Baskerville"/>
                <a:cs typeface="Libre Baskerville"/>
                <a:sym typeface="Libre Baskerville"/>
              </a:rPr>
              <a:t>Develop a navigation system to calculate time optimal paths to a desired orientation and velocity in an environment with six degrees of freedom</a:t>
            </a:r>
            <a:endParaRPr sz="1800">
              <a:latin typeface="Libre Baskerville"/>
              <a:ea typeface="Libre Baskerville"/>
              <a:cs typeface="Libre Baskerville"/>
              <a:sym typeface="Libre Baskerville"/>
            </a:endParaRPr>
          </a:p>
        </p:txBody>
      </p:sp>
      <p:sp>
        <p:nvSpPr>
          <p:cNvPr id="156" name="Shape 156"/>
          <p:cNvSpPr txBox="1"/>
          <p:nvPr>
            <p:ph idx="12" type="sldNum"/>
          </p:nvPr>
        </p:nvSpPr>
        <p:spPr>
          <a:xfrm>
            <a:off x="3979863" y="8845550"/>
            <a:ext cx="3044700" cy="465000"/>
          </a:xfrm>
          <a:prstGeom prst="rect">
            <a:avLst/>
          </a:prstGeom>
        </p:spPr>
        <p:txBody>
          <a:bodyPr anchorCtr="0" anchor="b" bIns="46675" lIns="93350" spcFirstLastPara="1" rIns="93350" wrap="square" tIns="46675">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84275" y="698500"/>
            <a:ext cx="4657800" cy="34926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703263" y="4422775"/>
            <a:ext cx="5619900" cy="41910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164" name="Shape 164"/>
          <p:cNvSpPr txBox="1"/>
          <p:nvPr>
            <p:ph idx="12" type="sldNum"/>
          </p:nvPr>
        </p:nvSpPr>
        <p:spPr>
          <a:xfrm>
            <a:off x="3979863" y="8845550"/>
            <a:ext cx="3044700" cy="465000"/>
          </a:xfrm>
          <a:prstGeom prst="rect">
            <a:avLst/>
          </a:prstGeom>
        </p:spPr>
        <p:txBody>
          <a:bodyPr anchorCtr="0" anchor="b" bIns="46675" lIns="93350" spcFirstLastPara="1" rIns="93350" wrap="square" tIns="46675">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84275" y="698500"/>
            <a:ext cx="4657800" cy="34926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703263" y="4422775"/>
            <a:ext cx="5619900" cy="41910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172" name="Shape 172"/>
          <p:cNvSpPr txBox="1"/>
          <p:nvPr>
            <p:ph idx="12" type="sldNum"/>
          </p:nvPr>
        </p:nvSpPr>
        <p:spPr>
          <a:xfrm>
            <a:off x="3979863" y="8845550"/>
            <a:ext cx="3044700" cy="465000"/>
          </a:xfrm>
          <a:prstGeom prst="rect">
            <a:avLst/>
          </a:prstGeom>
        </p:spPr>
        <p:txBody>
          <a:bodyPr anchorCtr="0" anchor="b" bIns="46675" lIns="93350" spcFirstLastPara="1" rIns="93350" wrap="square" tIns="46675">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 name="Shape 16"/>
        <p:cNvGrpSpPr/>
        <p:nvPr/>
      </p:nvGrpSpPr>
      <p:grpSpPr>
        <a:xfrm>
          <a:off x="0" y="0"/>
          <a:ext cx="0" cy="0"/>
          <a:chOff x="0" y="0"/>
          <a:chExt cx="0" cy="0"/>
        </a:xfrm>
      </p:grpSpPr>
      <p:sp>
        <p:nvSpPr>
          <p:cNvPr id="17" name="Shape 17"/>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Libre Baskerville"/>
                <a:ea typeface="Libre Baskerville"/>
                <a:cs typeface="Libre Baskerville"/>
                <a:sym typeface="Libre Baskerville"/>
              </a:defRPr>
            </a:lvl1pPr>
            <a:lvl2pPr indent="0" lvl="1"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2pPr>
            <a:lvl3pPr indent="0" lvl="2"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3pPr>
            <a:lvl4pPr indent="0" lvl="3"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4pPr>
            <a:lvl5pPr indent="0" lvl="4"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8" name="Shape 18"/>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Libre Baskerville"/>
              <a:buNone/>
              <a:defRPr b="0" i="0" sz="3200" u="none" cap="none" strike="noStrike">
                <a:solidFill>
                  <a:schemeClr val="dk1"/>
                </a:solidFill>
                <a:latin typeface="Libre Baskerville"/>
                <a:ea typeface="Libre Baskerville"/>
                <a:cs typeface="Libre Baskerville"/>
                <a:sym typeface="Libre Baskerville"/>
              </a:defRPr>
            </a:lvl1pPr>
            <a:lvl2pPr indent="0" lvl="1" marL="457200" marR="0" rtl="0" algn="ctr">
              <a:spcBef>
                <a:spcPts val="560"/>
              </a:spcBef>
              <a:spcAft>
                <a:spcPts val="0"/>
              </a:spcAft>
              <a:buClr>
                <a:schemeClr val="dk1"/>
              </a:buClr>
              <a:buSzPts val="2800"/>
              <a:buFont typeface="Libre Baskerville"/>
              <a:buNone/>
              <a:defRPr b="0" i="0" sz="2800" u="none" cap="none" strike="noStrike">
                <a:solidFill>
                  <a:schemeClr val="dk1"/>
                </a:solidFill>
                <a:latin typeface="Libre Baskerville"/>
                <a:ea typeface="Libre Baskerville"/>
                <a:cs typeface="Libre Baskerville"/>
                <a:sym typeface="Libre Baskerville"/>
              </a:defRPr>
            </a:lvl2pPr>
            <a:lvl3pPr indent="0" lvl="2" marL="914400" marR="0" rtl="0" algn="ctr">
              <a:spcBef>
                <a:spcPts val="480"/>
              </a:spcBef>
              <a:spcAft>
                <a:spcPts val="0"/>
              </a:spcAft>
              <a:buClr>
                <a:schemeClr val="dk1"/>
              </a:buClr>
              <a:buSzPts val="2400"/>
              <a:buFont typeface="Libre Baskerville"/>
              <a:buNone/>
              <a:defRPr b="0" i="0" sz="2400" u="none" cap="none" strike="noStrike">
                <a:solidFill>
                  <a:schemeClr val="dk1"/>
                </a:solidFill>
                <a:latin typeface="Libre Baskerville"/>
                <a:ea typeface="Libre Baskerville"/>
                <a:cs typeface="Libre Baskerville"/>
                <a:sym typeface="Libre Baskerville"/>
              </a:defRPr>
            </a:lvl3pPr>
            <a:lvl4pPr indent="0" lvl="3" marL="1371600" marR="0" rtl="0" algn="ctr">
              <a:spcBef>
                <a:spcPts val="400"/>
              </a:spcBef>
              <a:spcAft>
                <a:spcPts val="0"/>
              </a:spcAft>
              <a:buClr>
                <a:schemeClr val="dk1"/>
              </a:buClr>
              <a:buSzPts val="2000"/>
              <a:buFont typeface="Libre Baskerville"/>
              <a:buNone/>
              <a:defRPr b="0" i="0" sz="2000" u="none" cap="none" strike="noStrike">
                <a:solidFill>
                  <a:schemeClr val="dk1"/>
                </a:solidFill>
                <a:latin typeface="Libre Baskerville"/>
                <a:ea typeface="Libre Baskerville"/>
                <a:cs typeface="Libre Baskerville"/>
                <a:sym typeface="Libre Baskerville"/>
              </a:defRPr>
            </a:lvl4pPr>
            <a:lvl5pPr indent="0" lvl="4" marL="1828800" marR="0" rtl="0" algn="ctr">
              <a:spcBef>
                <a:spcPts val="400"/>
              </a:spcBef>
              <a:spcAft>
                <a:spcPts val="0"/>
              </a:spcAft>
              <a:buClr>
                <a:schemeClr val="dk1"/>
              </a:buClr>
              <a:buSzPts val="2000"/>
              <a:buFont typeface="Libre Baskerville"/>
              <a:buNone/>
              <a:defRPr b="0" i="0" sz="2000" u="none" cap="none" strike="noStrike">
                <a:solidFill>
                  <a:schemeClr val="dk1"/>
                </a:solidFill>
                <a:latin typeface="Libre Baskerville"/>
                <a:ea typeface="Libre Baskerville"/>
                <a:cs typeface="Libre Baskerville"/>
                <a:sym typeface="Libre Baskerville"/>
              </a:defRPr>
            </a:lvl5pPr>
            <a:lvl6pPr indent="0" lvl="5" marL="22860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9" name="Shape 19"/>
          <p:cNvSpPr txBox="1"/>
          <p:nvPr>
            <p:ph idx="12" type="sldNum"/>
          </p:nvPr>
        </p:nvSpPr>
        <p:spPr>
          <a:xfrm>
            <a:off x="3505200" y="6347460"/>
            <a:ext cx="2133600" cy="47625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400" u="none" cap="none" strike="noStrike">
                <a:solidFill>
                  <a:schemeClr val="dk1"/>
                </a:solidFill>
                <a:latin typeface="Domine"/>
                <a:ea typeface="Domine"/>
                <a:cs typeface="Domine"/>
                <a:sym typeface="Domine"/>
              </a:defRPr>
            </a:lvl1pPr>
            <a:lvl2pPr indent="0" lvl="1" marL="0" marR="0" rtl="0" algn="ctr">
              <a:spcBef>
                <a:spcPts val="0"/>
              </a:spcBef>
              <a:spcAft>
                <a:spcPts val="0"/>
              </a:spcAft>
              <a:buNone/>
              <a:defRPr b="0" i="0" sz="1400" u="none" cap="none" strike="noStrike">
                <a:solidFill>
                  <a:schemeClr val="dk1"/>
                </a:solidFill>
                <a:latin typeface="Domine"/>
                <a:ea typeface="Domine"/>
                <a:cs typeface="Domine"/>
                <a:sym typeface="Domine"/>
              </a:defRPr>
            </a:lvl2pPr>
            <a:lvl3pPr indent="0" lvl="2" marL="0" marR="0" rtl="0" algn="ctr">
              <a:spcBef>
                <a:spcPts val="0"/>
              </a:spcBef>
              <a:spcAft>
                <a:spcPts val="0"/>
              </a:spcAft>
              <a:buNone/>
              <a:defRPr b="0" i="0" sz="1400" u="none" cap="none" strike="noStrike">
                <a:solidFill>
                  <a:schemeClr val="dk1"/>
                </a:solidFill>
                <a:latin typeface="Domine"/>
                <a:ea typeface="Domine"/>
                <a:cs typeface="Domine"/>
                <a:sym typeface="Domine"/>
              </a:defRPr>
            </a:lvl3pPr>
            <a:lvl4pPr indent="0" lvl="3" marL="0" marR="0" rtl="0" algn="ctr">
              <a:spcBef>
                <a:spcPts val="0"/>
              </a:spcBef>
              <a:spcAft>
                <a:spcPts val="0"/>
              </a:spcAft>
              <a:buNone/>
              <a:defRPr b="0" i="0" sz="1400" u="none" cap="none" strike="noStrike">
                <a:solidFill>
                  <a:schemeClr val="dk1"/>
                </a:solidFill>
                <a:latin typeface="Domine"/>
                <a:ea typeface="Domine"/>
                <a:cs typeface="Domine"/>
                <a:sym typeface="Domine"/>
              </a:defRPr>
            </a:lvl4pPr>
            <a:lvl5pPr indent="0" lvl="4" marL="0" marR="0" rtl="0" algn="ctr">
              <a:spcBef>
                <a:spcPts val="0"/>
              </a:spcBef>
              <a:spcAft>
                <a:spcPts val="0"/>
              </a:spcAft>
              <a:buNone/>
              <a:defRPr b="0" i="0" sz="1400" u="none" cap="none" strike="noStrike">
                <a:solidFill>
                  <a:schemeClr val="dk1"/>
                </a:solidFill>
                <a:latin typeface="Domine"/>
                <a:ea typeface="Domine"/>
                <a:cs typeface="Domine"/>
                <a:sym typeface="Domine"/>
              </a:defRPr>
            </a:lvl5pPr>
            <a:lvl6pPr indent="0" lvl="5" marL="0" marR="0" rtl="0" algn="ctr">
              <a:spcBef>
                <a:spcPts val="0"/>
              </a:spcBef>
              <a:spcAft>
                <a:spcPts val="0"/>
              </a:spcAft>
              <a:buNone/>
              <a:defRPr b="0" i="0" sz="1400" u="none" cap="none" strike="noStrike">
                <a:solidFill>
                  <a:schemeClr val="dk1"/>
                </a:solidFill>
                <a:latin typeface="Domine"/>
                <a:ea typeface="Domine"/>
                <a:cs typeface="Domine"/>
                <a:sym typeface="Domine"/>
              </a:defRPr>
            </a:lvl6pPr>
            <a:lvl7pPr indent="0" lvl="6" marL="0" marR="0" rtl="0" algn="ctr">
              <a:spcBef>
                <a:spcPts val="0"/>
              </a:spcBef>
              <a:spcAft>
                <a:spcPts val="0"/>
              </a:spcAft>
              <a:buNone/>
              <a:defRPr b="0" i="0" sz="1400" u="none" cap="none" strike="noStrike">
                <a:solidFill>
                  <a:schemeClr val="dk1"/>
                </a:solidFill>
                <a:latin typeface="Domine"/>
                <a:ea typeface="Domine"/>
                <a:cs typeface="Domine"/>
                <a:sym typeface="Domine"/>
              </a:defRPr>
            </a:lvl7pPr>
            <a:lvl8pPr indent="0" lvl="7" marL="0" marR="0" rtl="0" algn="ctr">
              <a:spcBef>
                <a:spcPts val="0"/>
              </a:spcBef>
              <a:spcAft>
                <a:spcPts val="0"/>
              </a:spcAft>
              <a:buNone/>
              <a:defRPr b="0" i="0" sz="1400" u="none" cap="none" strike="noStrike">
                <a:solidFill>
                  <a:schemeClr val="dk1"/>
                </a:solidFill>
                <a:latin typeface="Domine"/>
                <a:ea typeface="Domine"/>
                <a:cs typeface="Domine"/>
                <a:sym typeface="Domine"/>
              </a:defRPr>
            </a:lvl8pPr>
            <a:lvl9pPr indent="0" lvl="8" marL="0" marR="0" rtl="0" algn="ctr">
              <a:spcBef>
                <a:spcPts val="0"/>
              </a:spcBef>
              <a:spcAft>
                <a:spcPts val="0"/>
              </a:spcAft>
              <a:buNone/>
              <a:defRPr b="0" i="0" sz="1400" u="none" cap="none" strike="noStrike">
                <a:solidFill>
                  <a:schemeClr val="dk1"/>
                </a:solidFill>
                <a:latin typeface="Domine"/>
                <a:ea typeface="Domine"/>
                <a:cs typeface="Domine"/>
                <a:sym typeface="Domine"/>
              </a:defRPr>
            </a:lvl9pPr>
          </a:lstStyle>
          <a:p>
            <a:pPr indent="0" lvl="0" marL="0">
              <a:spcBef>
                <a:spcPts val="0"/>
              </a:spcBef>
              <a:spcAft>
                <a:spcPts val="0"/>
              </a:spcAft>
              <a:buNone/>
            </a:pPr>
            <a:fld id="{00000000-1234-1234-1234-123412341234}" type="slidenum">
              <a:rPr lang="en-US"/>
              <a:t>‹#›</a:t>
            </a:fld>
            <a:endParaRPr/>
          </a:p>
        </p:txBody>
      </p:sp>
      <p:sp>
        <p:nvSpPr>
          <p:cNvPr id="20" name="Shape 20"/>
          <p:cNvSpPr txBox="1"/>
          <p:nvPr>
            <p:ph idx="10" type="dt"/>
          </p:nvPr>
        </p:nvSpPr>
        <p:spPr>
          <a:xfrm>
            <a:off x="628650" y="6356350"/>
            <a:ext cx="20574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4" name="Shape 74"/>
        <p:cNvGrpSpPr/>
        <p:nvPr/>
      </p:nvGrpSpPr>
      <p:grpSpPr>
        <a:xfrm>
          <a:off x="0" y="0"/>
          <a:ext cx="0" cy="0"/>
          <a:chOff x="0" y="0"/>
          <a:chExt cx="0" cy="0"/>
        </a:xfrm>
      </p:grpSpPr>
      <p:sp>
        <p:nvSpPr>
          <p:cNvPr id="75" name="Shape 7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Libre Baskerville"/>
                <a:ea typeface="Libre Baskerville"/>
                <a:cs typeface="Libre Baskerville"/>
                <a:sym typeface="Libre Baskerville"/>
              </a:defRPr>
            </a:lvl1pPr>
            <a:lvl2pPr indent="0" lvl="1"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2pPr>
            <a:lvl3pPr indent="0" lvl="2"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3pPr>
            <a:lvl4pPr indent="0" lvl="3"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4pPr>
            <a:lvl5pPr indent="0" lvl="4"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Shape 76"/>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Libre Baskerville"/>
              <a:buNone/>
              <a:defRPr b="0" i="0" sz="3200" u="none" cap="none" strike="noStrike">
                <a:solidFill>
                  <a:schemeClr val="dk1"/>
                </a:solidFill>
                <a:latin typeface="Libre Baskerville"/>
                <a:ea typeface="Libre Baskerville"/>
                <a:cs typeface="Libre Baskerville"/>
                <a:sym typeface="Libre Baskerville"/>
              </a:defRPr>
            </a:lvl1pPr>
            <a:lvl2pPr indent="0" lvl="1" marL="457200" marR="0" rtl="0" algn="l">
              <a:spcBef>
                <a:spcPts val="560"/>
              </a:spcBef>
              <a:spcAft>
                <a:spcPts val="0"/>
              </a:spcAft>
              <a:buClr>
                <a:schemeClr val="dk1"/>
              </a:buClr>
              <a:buSzPts val="1400"/>
              <a:buFont typeface="Libre Baskerville"/>
              <a:buNone/>
              <a:defRPr b="0" i="0" sz="2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480"/>
              </a:spcBef>
              <a:spcAft>
                <a:spcPts val="0"/>
              </a:spcAft>
              <a:buClr>
                <a:schemeClr val="dk1"/>
              </a:buClr>
              <a:buSzPts val="1400"/>
              <a:buFont typeface="Libre Baskerville"/>
              <a:buNone/>
              <a:defRPr b="0" i="0" sz="24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400"/>
              </a:spcBef>
              <a:spcAft>
                <a:spcPts val="0"/>
              </a:spcAft>
              <a:buClr>
                <a:schemeClr val="dk1"/>
              </a:buClr>
              <a:buSzPts val="1400"/>
              <a:buFont typeface="Libre Baskerville"/>
              <a:buNone/>
              <a:defRPr b="0" i="0" sz="20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400"/>
              </a:spcBef>
              <a:spcAft>
                <a:spcPts val="0"/>
              </a:spcAft>
              <a:buClr>
                <a:schemeClr val="dk1"/>
              </a:buClr>
              <a:buSzPts val="1400"/>
              <a:buFont typeface="Libre Baskerville"/>
              <a:buNone/>
              <a:defRPr b="0" i="0" sz="20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77" name="Shape 77"/>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Libre Baskerville"/>
              <a:buNone/>
              <a:defRPr b="0" i="0" sz="1400" u="none" cap="none" strike="noStrike">
                <a:solidFill>
                  <a:schemeClr val="dk1"/>
                </a:solidFill>
                <a:latin typeface="Libre Baskerville"/>
                <a:ea typeface="Libre Baskerville"/>
                <a:cs typeface="Libre Baskerville"/>
                <a:sym typeface="Libre Baskerville"/>
              </a:defRPr>
            </a:lvl1pPr>
            <a:lvl2pPr indent="-228600" lvl="1" marL="914400" marR="0" rtl="0" algn="l">
              <a:spcBef>
                <a:spcPts val="240"/>
              </a:spcBef>
              <a:spcAft>
                <a:spcPts val="0"/>
              </a:spcAft>
              <a:buClr>
                <a:schemeClr val="dk1"/>
              </a:buClr>
              <a:buSzPts val="2800"/>
              <a:buFont typeface="Libre Baskerville"/>
              <a:buNone/>
              <a:defRPr b="0" i="0" sz="1200" u="none" cap="none" strike="noStrike">
                <a:solidFill>
                  <a:schemeClr val="dk1"/>
                </a:solidFill>
                <a:latin typeface="Libre Baskerville"/>
                <a:ea typeface="Libre Baskerville"/>
                <a:cs typeface="Libre Baskerville"/>
                <a:sym typeface="Libre Baskerville"/>
              </a:defRPr>
            </a:lvl2pPr>
            <a:lvl3pPr indent="-228600" lvl="2" marL="1371600" marR="0" rtl="0" algn="l">
              <a:spcBef>
                <a:spcPts val="200"/>
              </a:spcBef>
              <a:spcAft>
                <a:spcPts val="0"/>
              </a:spcAft>
              <a:buClr>
                <a:schemeClr val="dk1"/>
              </a:buClr>
              <a:buSzPts val="2400"/>
              <a:buFont typeface="Libre Baskerville"/>
              <a:buNone/>
              <a:defRPr b="0" i="0" sz="1000" u="none" cap="none" strike="noStrike">
                <a:solidFill>
                  <a:schemeClr val="dk1"/>
                </a:solidFill>
                <a:latin typeface="Libre Baskerville"/>
                <a:ea typeface="Libre Baskerville"/>
                <a:cs typeface="Libre Baskerville"/>
                <a:sym typeface="Libre Baskerville"/>
              </a:defRPr>
            </a:lvl3pPr>
            <a:lvl4pPr indent="-228600" lvl="3" marL="1828800" marR="0" rtl="0" algn="l">
              <a:spcBef>
                <a:spcPts val="180"/>
              </a:spcBef>
              <a:spcAft>
                <a:spcPts val="0"/>
              </a:spcAft>
              <a:buClr>
                <a:schemeClr val="dk1"/>
              </a:buClr>
              <a:buSzPts val="2000"/>
              <a:buFont typeface="Libre Baskerville"/>
              <a:buNone/>
              <a:defRPr b="0" i="0" sz="900" u="none" cap="none" strike="noStrike">
                <a:solidFill>
                  <a:schemeClr val="dk1"/>
                </a:solidFill>
                <a:latin typeface="Libre Baskerville"/>
                <a:ea typeface="Libre Baskerville"/>
                <a:cs typeface="Libre Baskerville"/>
                <a:sym typeface="Libre Baskerville"/>
              </a:defRPr>
            </a:lvl4pPr>
            <a:lvl5pPr indent="-228600" lvl="4" marL="2286000" marR="0" rtl="0" algn="l">
              <a:spcBef>
                <a:spcPts val="180"/>
              </a:spcBef>
              <a:spcAft>
                <a:spcPts val="0"/>
              </a:spcAft>
              <a:buClr>
                <a:schemeClr val="dk1"/>
              </a:buClr>
              <a:buSzPts val="2000"/>
              <a:buFont typeface="Libre Baskerville"/>
              <a:buNone/>
              <a:defRPr b="0" i="0" sz="900" u="none" cap="none" strike="noStrike">
                <a:solidFill>
                  <a:schemeClr val="dk1"/>
                </a:solidFill>
                <a:latin typeface="Libre Baskerville"/>
                <a:ea typeface="Libre Baskerville"/>
                <a:cs typeface="Libre Baskerville"/>
                <a:sym typeface="Libre Baskerville"/>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9pPr>
          </a:lstStyle>
          <a:p/>
        </p:txBody>
      </p:sp>
      <p:sp>
        <p:nvSpPr>
          <p:cNvPr id="78" name="Shape 78"/>
          <p:cNvSpPr txBox="1"/>
          <p:nvPr>
            <p:ph idx="10" type="dt"/>
          </p:nvPr>
        </p:nvSpPr>
        <p:spPr>
          <a:xfrm>
            <a:off x="457200" y="6245225"/>
            <a:ext cx="2133600" cy="47625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Shape 79"/>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0" name="Shape 80"/>
          <p:cNvSpPr txBox="1"/>
          <p:nvPr>
            <p:ph idx="12" type="sldNum"/>
          </p:nvPr>
        </p:nvSpPr>
        <p:spPr>
          <a:xfrm>
            <a:off x="3505200" y="6347460"/>
            <a:ext cx="2133600" cy="47625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400" u="none" cap="none" strike="noStrike">
                <a:solidFill>
                  <a:schemeClr val="dk1"/>
                </a:solidFill>
                <a:latin typeface="Domine"/>
                <a:ea typeface="Domine"/>
                <a:cs typeface="Domine"/>
                <a:sym typeface="Domine"/>
              </a:defRPr>
            </a:lvl1pPr>
            <a:lvl2pPr indent="0" lvl="1" marL="0" marR="0" rtl="0" algn="ctr">
              <a:spcBef>
                <a:spcPts val="0"/>
              </a:spcBef>
              <a:spcAft>
                <a:spcPts val="0"/>
              </a:spcAft>
              <a:buNone/>
              <a:defRPr b="0" i="0" sz="1400" u="none" cap="none" strike="noStrike">
                <a:solidFill>
                  <a:schemeClr val="dk1"/>
                </a:solidFill>
                <a:latin typeface="Domine"/>
                <a:ea typeface="Domine"/>
                <a:cs typeface="Domine"/>
                <a:sym typeface="Domine"/>
              </a:defRPr>
            </a:lvl2pPr>
            <a:lvl3pPr indent="0" lvl="2" marL="0" marR="0" rtl="0" algn="ctr">
              <a:spcBef>
                <a:spcPts val="0"/>
              </a:spcBef>
              <a:spcAft>
                <a:spcPts val="0"/>
              </a:spcAft>
              <a:buNone/>
              <a:defRPr b="0" i="0" sz="1400" u="none" cap="none" strike="noStrike">
                <a:solidFill>
                  <a:schemeClr val="dk1"/>
                </a:solidFill>
                <a:latin typeface="Domine"/>
                <a:ea typeface="Domine"/>
                <a:cs typeface="Domine"/>
                <a:sym typeface="Domine"/>
              </a:defRPr>
            </a:lvl3pPr>
            <a:lvl4pPr indent="0" lvl="3" marL="0" marR="0" rtl="0" algn="ctr">
              <a:spcBef>
                <a:spcPts val="0"/>
              </a:spcBef>
              <a:spcAft>
                <a:spcPts val="0"/>
              </a:spcAft>
              <a:buNone/>
              <a:defRPr b="0" i="0" sz="1400" u="none" cap="none" strike="noStrike">
                <a:solidFill>
                  <a:schemeClr val="dk1"/>
                </a:solidFill>
                <a:latin typeface="Domine"/>
                <a:ea typeface="Domine"/>
                <a:cs typeface="Domine"/>
                <a:sym typeface="Domine"/>
              </a:defRPr>
            </a:lvl4pPr>
            <a:lvl5pPr indent="0" lvl="4" marL="0" marR="0" rtl="0" algn="ctr">
              <a:spcBef>
                <a:spcPts val="0"/>
              </a:spcBef>
              <a:spcAft>
                <a:spcPts val="0"/>
              </a:spcAft>
              <a:buNone/>
              <a:defRPr b="0" i="0" sz="1400" u="none" cap="none" strike="noStrike">
                <a:solidFill>
                  <a:schemeClr val="dk1"/>
                </a:solidFill>
                <a:latin typeface="Domine"/>
                <a:ea typeface="Domine"/>
                <a:cs typeface="Domine"/>
                <a:sym typeface="Domine"/>
              </a:defRPr>
            </a:lvl5pPr>
            <a:lvl6pPr indent="0" lvl="5" marL="0" marR="0" rtl="0" algn="ctr">
              <a:spcBef>
                <a:spcPts val="0"/>
              </a:spcBef>
              <a:spcAft>
                <a:spcPts val="0"/>
              </a:spcAft>
              <a:buNone/>
              <a:defRPr b="0" i="0" sz="1400" u="none" cap="none" strike="noStrike">
                <a:solidFill>
                  <a:schemeClr val="dk1"/>
                </a:solidFill>
                <a:latin typeface="Domine"/>
                <a:ea typeface="Domine"/>
                <a:cs typeface="Domine"/>
                <a:sym typeface="Domine"/>
              </a:defRPr>
            </a:lvl6pPr>
            <a:lvl7pPr indent="0" lvl="6" marL="0" marR="0" rtl="0" algn="ctr">
              <a:spcBef>
                <a:spcPts val="0"/>
              </a:spcBef>
              <a:spcAft>
                <a:spcPts val="0"/>
              </a:spcAft>
              <a:buNone/>
              <a:defRPr b="0" i="0" sz="1400" u="none" cap="none" strike="noStrike">
                <a:solidFill>
                  <a:schemeClr val="dk1"/>
                </a:solidFill>
                <a:latin typeface="Domine"/>
                <a:ea typeface="Domine"/>
                <a:cs typeface="Domine"/>
                <a:sym typeface="Domine"/>
              </a:defRPr>
            </a:lvl7pPr>
            <a:lvl8pPr indent="0" lvl="7" marL="0" marR="0" rtl="0" algn="ctr">
              <a:spcBef>
                <a:spcPts val="0"/>
              </a:spcBef>
              <a:spcAft>
                <a:spcPts val="0"/>
              </a:spcAft>
              <a:buNone/>
              <a:defRPr b="0" i="0" sz="1400" u="none" cap="none" strike="noStrike">
                <a:solidFill>
                  <a:schemeClr val="dk1"/>
                </a:solidFill>
                <a:latin typeface="Domine"/>
                <a:ea typeface="Domine"/>
                <a:cs typeface="Domine"/>
                <a:sym typeface="Domine"/>
              </a:defRPr>
            </a:lvl8pPr>
            <a:lvl9pPr indent="0" lvl="8" marL="0" marR="0" rtl="0" algn="ctr">
              <a:spcBef>
                <a:spcPts val="0"/>
              </a:spcBef>
              <a:spcAft>
                <a:spcPts val="0"/>
              </a:spcAft>
              <a:buNone/>
              <a:defRPr b="0" i="0" sz="1400" u="none" cap="none" strike="noStrike">
                <a:solidFill>
                  <a:schemeClr val="dk1"/>
                </a:solidFill>
                <a:latin typeface="Domine"/>
                <a:ea typeface="Domine"/>
                <a:cs typeface="Domine"/>
                <a:sym typeface="Domi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1" name="Shape 81"/>
        <p:cNvGrpSpPr/>
        <p:nvPr/>
      </p:nvGrpSpPr>
      <p:grpSpPr>
        <a:xfrm>
          <a:off x="0" y="0"/>
          <a:ext cx="0" cy="0"/>
          <a:chOff x="0" y="0"/>
          <a:chExt cx="0" cy="0"/>
        </a:xfrm>
      </p:grpSpPr>
      <p:sp>
        <p:nvSpPr>
          <p:cNvPr id="82" name="Shape 82"/>
          <p:cNvSpPr txBox="1"/>
          <p:nvPr>
            <p:ph type="title"/>
          </p:nvPr>
        </p:nvSpPr>
        <p:spPr>
          <a:xfrm>
            <a:off x="0" y="76200"/>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2800" u="none" cap="none" strike="noStrike">
                <a:solidFill>
                  <a:schemeClr val="dk2"/>
                </a:solidFill>
                <a:latin typeface="Libre Baskerville"/>
                <a:ea typeface="Libre Baskerville"/>
                <a:cs typeface="Libre Baskerville"/>
                <a:sym typeface="Libre Baskerville"/>
              </a:defRPr>
            </a:lvl1pPr>
            <a:lvl2pPr indent="0" lvl="1"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2pPr>
            <a:lvl3pPr indent="0" lvl="2"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3pPr>
            <a:lvl4pPr indent="0" lvl="3"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4pPr>
            <a:lvl5pPr indent="0" lvl="4"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83" name="Shape 83"/>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Libre Baskerville"/>
              <a:buChar char="•"/>
              <a:defRPr b="0" i="0" sz="3200" u="none" cap="none" strike="noStrike">
                <a:solidFill>
                  <a:schemeClr val="dk1"/>
                </a:solidFill>
                <a:latin typeface="Libre Baskerville"/>
                <a:ea typeface="Libre Baskerville"/>
                <a:cs typeface="Libre Baskerville"/>
                <a:sym typeface="Libre Baskerville"/>
              </a:defRPr>
            </a:lvl1pPr>
            <a:lvl2pPr indent="-406400" lvl="1" marL="914400" marR="0" rtl="0" algn="l">
              <a:spcBef>
                <a:spcPts val="560"/>
              </a:spcBef>
              <a:spcAft>
                <a:spcPts val="0"/>
              </a:spcAft>
              <a:buClr>
                <a:schemeClr val="dk1"/>
              </a:buClr>
              <a:buSzPts val="2800"/>
              <a:buFont typeface="Libre Baskerville"/>
              <a:buChar char="–"/>
              <a:defRPr b="0" i="0" sz="2800" u="none" cap="none" strike="noStrike">
                <a:solidFill>
                  <a:schemeClr val="dk1"/>
                </a:solidFill>
                <a:latin typeface="Libre Baskerville"/>
                <a:ea typeface="Libre Baskerville"/>
                <a:cs typeface="Libre Baskerville"/>
                <a:sym typeface="Libre Baskerville"/>
              </a:defRPr>
            </a:lvl2pPr>
            <a:lvl3pPr indent="-381000" lvl="2" marL="1371600" marR="0" rtl="0" algn="l">
              <a:spcBef>
                <a:spcPts val="480"/>
              </a:spcBef>
              <a:spcAft>
                <a:spcPts val="0"/>
              </a:spcAft>
              <a:buClr>
                <a:schemeClr val="dk1"/>
              </a:buClr>
              <a:buSzPts val="2400"/>
              <a:buFont typeface="Libre Baskerville"/>
              <a:buChar char="•"/>
              <a:defRPr b="0" i="0" sz="2400" u="none" cap="none" strike="noStrike">
                <a:solidFill>
                  <a:schemeClr val="dk1"/>
                </a:solidFill>
                <a:latin typeface="Libre Baskerville"/>
                <a:ea typeface="Libre Baskerville"/>
                <a:cs typeface="Libre Baskerville"/>
                <a:sym typeface="Libre Baskerville"/>
              </a:defRPr>
            </a:lvl3pPr>
            <a:lvl4pPr indent="-355600" lvl="3" marL="1828800" marR="0" rtl="0" algn="l">
              <a:spcBef>
                <a:spcPts val="400"/>
              </a:spcBef>
              <a:spcAft>
                <a:spcPts val="0"/>
              </a:spcAft>
              <a:buClr>
                <a:schemeClr val="dk1"/>
              </a:buClr>
              <a:buSzPts val="2000"/>
              <a:buFont typeface="Libre Baskerville"/>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400"/>
              </a:spcBef>
              <a:spcAft>
                <a:spcPts val="0"/>
              </a:spcAft>
              <a:buClr>
                <a:schemeClr val="dk1"/>
              </a:buClr>
              <a:buSzPts val="2000"/>
              <a:buFont typeface="Libre Baskerville"/>
              <a:buChar char="»"/>
              <a:defRPr b="0" i="0" sz="2000" u="none" cap="none" strike="noStrike">
                <a:solidFill>
                  <a:schemeClr val="dk1"/>
                </a:solidFill>
                <a:latin typeface="Libre Baskerville"/>
                <a:ea typeface="Libre Baskerville"/>
                <a:cs typeface="Libre Baskerville"/>
                <a:sym typeface="Libre Baskervill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4" name="Shape 84"/>
          <p:cNvSpPr txBox="1"/>
          <p:nvPr>
            <p:ph idx="10" type="dt"/>
          </p:nvPr>
        </p:nvSpPr>
        <p:spPr>
          <a:xfrm>
            <a:off x="457200" y="6245225"/>
            <a:ext cx="2133600" cy="47625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3505200" y="6347460"/>
            <a:ext cx="2133600" cy="47625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400" u="none" cap="none" strike="noStrike">
                <a:solidFill>
                  <a:schemeClr val="dk1"/>
                </a:solidFill>
                <a:latin typeface="Domine"/>
                <a:ea typeface="Domine"/>
                <a:cs typeface="Domine"/>
                <a:sym typeface="Domine"/>
              </a:defRPr>
            </a:lvl1pPr>
            <a:lvl2pPr indent="0" lvl="1" marL="0" marR="0" rtl="0" algn="ctr">
              <a:spcBef>
                <a:spcPts val="0"/>
              </a:spcBef>
              <a:spcAft>
                <a:spcPts val="0"/>
              </a:spcAft>
              <a:buNone/>
              <a:defRPr b="0" i="0" sz="1400" u="none" cap="none" strike="noStrike">
                <a:solidFill>
                  <a:schemeClr val="dk1"/>
                </a:solidFill>
                <a:latin typeface="Domine"/>
                <a:ea typeface="Domine"/>
                <a:cs typeface="Domine"/>
                <a:sym typeface="Domine"/>
              </a:defRPr>
            </a:lvl2pPr>
            <a:lvl3pPr indent="0" lvl="2" marL="0" marR="0" rtl="0" algn="ctr">
              <a:spcBef>
                <a:spcPts val="0"/>
              </a:spcBef>
              <a:spcAft>
                <a:spcPts val="0"/>
              </a:spcAft>
              <a:buNone/>
              <a:defRPr b="0" i="0" sz="1400" u="none" cap="none" strike="noStrike">
                <a:solidFill>
                  <a:schemeClr val="dk1"/>
                </a:solidFill>
                <a:latin typeface="Domine"/>
                <a:ea typeface="Domine"/>
                <a:cs typeface="Domine"/>
                <a:sym typeface="Domine"/>
              </a:defRPr>
            </a:lvl3pPr>
            <a:lvl4pPr indent="0" lvl="3" marL="0" marR="0" rtl="0" algn="ctr">
              <a:spcBef>
                <a:spcPts val="0"/>
              </a:spcBef>
              <a:spcAft>
                <a:spcPts val="0"/>
              </a:spcAft>
              <a:buNone/>
              <a:defRPr b="0" i="0" sz="1400" u="none" cap="none" strike="noStrike">
                <a:solidFill>
                  <a:schemeClr val="dk1"/>
                </a:solidFill>
                <a:latin typeface="Domine"/>
                <a:ea typeface="Domine"/>
                <a:cs typeface="Domine"/>
                <a:sym typeface="Domine"/>
              </a:defRPr>
            </a:lvl4pPr>
            <a:lvl5pPr indent="0" lvl="4" marL="0" marR="0" rtl="0" algn="ctr">
              <a:spcBef>
                <a:spcPts val="0"/>
              </a:spcBef>
              <a:spcAft>
                <a:spcPts val="0"/>
              </a:spcAft>
              <a:buNone/>
              <a:defRPr b="0" i="0" sz="1400" u="none" cap="none" strike="noStrike">
                <a:solidFill>
                  <a:schemeClr val="dk1"/>
                </a:solidFill>
                <a:latin typeface="Domine"/>
                <a:ea typeface="Domine"/>
                <a:cs typeface="Domine"/>
                <a:sym typeface="Domine"/>
              </a:defRPr>
            </a:lvl5pPr>
            <a:lvl6pPr indent="0" lvl="5" marL="0" marR="0" rtl="0" algn="ctr">
              <a:spcBef>
                <a:spcPts val="0"/>
              </a:spcBef>
              <a:spcAft>
                <a:spcPts val="0"/>
              </a:spcAft>
              <a:buNone/>
              <a:defRPr b="0" i="0" sz="1400" u="none" cap="none" strike="noStrike">
                <a:solidFill>
                  <a:schemeClr val="dk1"/>
                </a:solidFill>
                <a:latin typeface="Domine"/>
                <a:ea typeface="Domine"/>
                <a:cs typeface="Domine"/>
                <a:sym typeface="Domine"/>
              </a:defRPr>
            </a:lvl6pPr>
            <a:lvl7pPr indent="0" lvl="6" marL="0" marR="0" rtl="0" algn="ctr">
              <a:spcBef>
                <a:spcPts val="0"/>
              </a:spcBef>
              <a:spcAft>
                <a:spcPts val="0"/>
              </a:spcAft>
              <a:buNone/>
              <a:defRPr b="0" i="0" sz="1400" u="none" cap="none" strike="noStrike">
                <a:solidFill>
                  <a:schemeClr val="dk1"/>
                </a:solidFill>
                <a:latin typeface="Domine"/>
                <a:ea typeface="Domine"/>
                <a:cs typeface="Domine"/>
                <a:sym typeface="Domine"/>
              </a:defRPr>
            </a:lvl7pPr>
            <a:lvl8pPr indent="0" lvl="7" marL="0" marR="0" rtl="0" algn="ctr">
              <a:spcBef>
                <a:spcPts val="0"/>
              </a:spcBef>
              <a:spcAft>
                <a:spcPts val="0"/>
              </a:spcAft>
              <a:buNone/>
              <a:defRPr b="0" i="0" sz="1400" u="none" cap="none" strike="noStrike">
                <a:solidFill>
                  <a:schemeClr val="dk1"/>
                </a:solidFill>
                <a:latin typeface="Domine"/>
                <a:ea typeface="Domine"/>
                <a:cs typeface="Domine"/>
                <a:sym typeface="Domine"/>
              </a:defRPr>
            </a:lvl8pPr>
            <a:lvl9pPr indent="0" lvl="8" marL="0" marR="0" rtl="0" algn="ctr">
              <a:spcBef>
                <a:spcPts val="0"/>
              </a:spcBef>
              <a:spcAft>
                <a:spcPts val="0"/>
              </a:spcAft>
              <a:buNone/>
              <a:defRPr b="0" i="0" sz="1400" u="none" cap="none" strike="noStrike">
                <a:solidFill>
                  <a:schemeClr val="dk1"/>
                </a:solidFill>
                <a:latin typeface="Domine"/>
                <a:ea typeface="Domine"/>
                <a:cs typeface="Domine"/>
                <a:sym typeface="Domine"/>
              </a:defRPr>
            </a:lvl9pPr>
          </a:lstStyle>
          <a:p>
            <a:pPr indent="0" lvl="0" marL="0">
              <a:spcBef>
                <a:spcPts val="0"/>
              </a:spcBef>
              <a:spcAft>
                <a:spcPts val="0"/>
              </a:spcAft>
              <a:buNone/>
            </a:pPr>
            <a:fld id="{00000000-1234-1234-1234-123412341234}" type="slidenum">
              <a:rPr lang="en-US"/>
              <a:t>‹#›</a:t>
            </a:fld>
            <a:endParaRPr/>
          </a:p>
        </p:txBody>
      </p:sp>
      <p:cxnSp>
        <p:nvCxnSpPr>
          <p:cNvPr id="87" name="Shape 87"/>
          <p:cNvCxnSpPr/>
          <p:nvPr/>
        </p:nvCxnSpPr>
        <p:spPr>
          <a:xfrm>
            <a:off x="0" y="1005840"/>
            <a:ext cx="8001000" cy="0"/>
          </a:xfrm>
          <a:prstGeom prst="straightConnector1">
            <a:avLst/>
          </a:prstGeom>
          <a:noFill/>
          <a:ln cap="flat" cmpd="sng" w="76200">
            <a:solidFill>
              <a:srgbClr val="00B0F0"/>
            </a:solidFill>
            <a:prstDash val="solid"/>
            <a:round/>
            <a:headEnd len="sm" w="sm" type="none"/>
            <a:tailEnd len="sm" w="sm" type="stealth"/>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Shape 89"/>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Libre Baskerville"/>
                <a:ea typeface="Libre Baskerville"/>
                <a:cs typeface="Libre Baskerville"/>
                <a:sym typeface="Libre Baskerville"/>
              </a:defRPr>
            </a:lvl1pPr>
            <a:lvl2pPr indent="0" lvl="1"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2pPr>
            <a:lvl3pPr indent="0" lvl="2"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3pPr>
            <a:lvl4pPr indent="0" lvl="3"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4pPr>
            <a:lvl5pPr indent="0" lvl="4"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90" name="Shape 90"/>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Libre Baskerville"/>
              <a:buChar char="•"/>
              <a:defRPr b="0" i="0" sz="3200" u="none" cap="none" strike="noStrike">
                <a:solidFill>
                  <a:schemeClr val="dk1"/>
                </a:solidFill>
                <a:latin typeface="Libre Baskerville"/>
                <a:ea typeface="Libre Baskerville"/>
                <a:cs typeface="Libre Baskerville"/>
                <a:sym typeface="Libre Baskerville"/>
              </a:defRPr>
            </a:lvl1pPr>
            <a:lvl2pPr indent="-406400" lvl="1" marL="914400" marR="0" rtl="0" algn="l">
              <a:spcBef>
                <a:spcPts val="560"/>
              </a:spcBef>
              <a:spcAft>
                <a:spcPts val="0"/>
              </a:spcAft>
              <a:buClr>
                <a:schemeClr val="dk1"/>
              </a:buClr>
              <a:buSzPts val="2800"/>
              <a:buFont typeface="Libre Baskerville"/>
              <a:buChar char="–"/>
              <a:defRPr b="0" i="0" sz="2800" u="none" cap="none" strike="noStrike">
                <a:solidFill>
                  <a:schemeClr val="dk1"/>
                </a:solidFill>
                <a:latin typeface="Libre Baskerville"/>
                <a:ea typeface="Libre Baskerville"/>
                <a:cs typeface="Libre Baskerville"/>
                <a:sym typeface="Libre Baskerville"/>
              </a:defRPr>
            </a:lvl2pPr>
            <a:lvl3pPr indent="-381000" lvl="2" marL="1371600" marR="0" rtl="0" algn="l">
              <a:spcBef>
                <a:spcPts val="480"/>
              </a:spcBef>
              <a:spcAft>
                <a:spcPts val="0"/>
              </a:spcAft>
              <a:buClr>
                <a:schemeClr val="dk1"/>
              </a:buClr>
              <a:buSzPts val="2400"/>
              <a:buFont typeface="Libre Baskerville"/>
              <a:buChar char="•"/>
              <a:defRPr b="0" i="0" sz="2400" u="none" cap="none" strike="noStrike">
                <a:solidFill>
                  <a:schemeClr val="dk1"/>
                </a:solidFill>
                <a:latin typeface="Libre Baskerville"/>
                <a:ea typeface="Libre Baskerville"/>
                <a:cs typeface="Libre Baskerville"/>
                <a:sym typeface="Libre Baskerville"/>
              </a:defRPr>
            </a:lvl3pPr>
            <a:lvl4pPr indent="-355600" lvl="3" marL="1828800" marR="0" rtl="0" algn="l">
              <a:spcBef>
                <a:spcPts val="400"/>
              </a:spcBef>
              <a:spcAft>
                <a:spcPts val="0"/>
              </a:spcAft>
              <a:buClr>
                <a:schemeClr val="dk1"/>
              </a:buClr>
              <a:buSzPts val="2000"/>
              <a:buFont typeface="Libre Baskerville"/>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400"/>
              </a:spcBef>
              <a:spcAft>
                <a:spcPts val="0"/>
              </a:spcAft>
              <a:buClr>
                <a:schemeClr val="dk1"/>
              </a:buClr>
              <a:buSzPts val="2000"/>
              <a:buFont typeface="Libre Baskerville"/>
              <a:buChar char="»"/>
              <a:defRPr b="0" i="0" sz="2000" u="none" cap="none" strike="noStrike">
                <a:solidFill>
                  <a:schemeClr val="dk1"/>
                </a:solidFill>
                <a:latin typeface="Libre Baskerville"/>
                <a:ea typeface="Libre Baskerville"/>
                <a:cs typeface="Libre Baskerville"/>
                <a:sym typeface="Libre Baskervill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1" name="Shape 91"/>
          <p:cNvSpPr txBox="1"/>
          <p:nvPr>
            <p:ph idx="10" type="dt"/>
          </p:nvPr>
        </p:nvSpPr>
        <p:spPr>
          <a:xfrm>
            <a:off x="457200" y="6245225"/>
            <a:ext cx="2133600" cy="47625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3" name="Shape 93"/>
          <p:cNvSpPr txBox="1"/>
          <p:nvPr>
            <p:ph idx="12" type="sldNum"/>
          </p:nvPr>
        </p:nvSpPr>
        <p:spPr>
          <a:xfrm>
            <a:off x="3505200" y="6347460"/>
            <a:ext cx="2133600" cy="47625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400" u="none" cap="none" strike="noStrike">
                <a:solidFill>
                  <a:schemeClr val="dk1"/>
                </a:solidFill>
                <a:latin typeface="Domine"/>
                <a:ea typeface="Domine"/>
                <a:cs typeface="Domine"/>
                <a:sym typeface="Domine"/>
              </a:defRPr>
            </a:lvl1pPr>
            <a:lvl2pPr indent="0" lvl="1" marL="0" marR="0" rtl="0" algn="ctr">
              <a:spcBef>
                <a:spcPts val="0"/>
              </a:spcBef>
              <a:spcAft>
                <a:spcPts val="0"/>
              </a:spcAft>
              <a:buNone/>
              <a:defRPr b="0" i="0" sz="1400" u="none" cap="none" strike="noStrike">
                <a:solidFill>
                  <a:schemeClr val="dk1"/>
                </a:solidFill>
                <a:latin typeface="Domine"/>
                <a:ea typeface="Domine"/>
                <a:cs typeface="Domine"/>
                <a:sym typeface="Domine"/>
              </a:defRPr>
            </a:lvl2pPr>
            <a:lvl3pPr indent="0" lvl="2" marL="0" marR="0" rtl="0" algn="ctr">
              <a:spcBef>
                <a:spcPts val="0"/>
              </a:spcBef>
              <a:spcAft>
                <a:spcPts val="0"/>
              </a:spcAft>
              <a:buNone/>
              <a:defRPr b="0" i="0" sz="1400" u="none" cap="none" strike="noStrike">
                <a:solidFill>
                  <a:schemeClr val="dk1"/>
                </a:solidFill>
                <a:latin typeface="Domine"/>
                <a:ea typeface="Domine"/>
                <a:cs typeface="Domine"/>
                <a:sym typeface="Domine"/>
              </a:defRPr>
            </a:lvl3pPr>
            <a:lvl4pPr indent="0" lvl="3" marL="0" marR="0" rtl="0" algn="ctr">
              <a:spcBef>
                <a:spcPts val="0"/>
              </a:spcBef>
              <a:spcAft>
                <a:spcPts val="0"/>
              </a:spcAft>
              <a:buNone/>
              <a:defRPr b="0" i="0" sz="1400" u="none" cap="none" strike="noStrike">
                <a:solidFill>
                  <a:schemeClr val="dk1"/>
                </a:solidFill>
                <a:latin typeface="Domine"/>
                <a:ea typeface="Domine"/>
                <a:cs typeface="Domine"/>
                <a:sym typeface="Domine"/>
              </a:defRPr>
            </a:lvl4pPr>
            <a:lvl5pPr indent="0" lvl="4" marL="0" marR="0" rtl="0" algn="ctr">
              <a:spcBef>
                <a:spcPts val="0"/>
              </a:spcBef>
              <a:spcAft>
                <a:spcPts val="0"/>
              </a:spcAft>
              <a:buNone/>
              <a:defRPr b="0" i="0" sz="1400" u="none" cap="none" strike="noStrike">
                <a:solidFill>
                  <a:schemeClr val="dk1"/>
                </a:solidFill>
                <a:latin typeface="Domine"/>
                <a:ea typeface="Domine"/>
                <a:cs typeface="Domine"/>
                <a:sym typeface="Domine"/>
              </a:defRPr>
            </a:lvl5pPr>
            <a:lvl6pPr indent="0" lvl="5" marL="0" marR="0" rtl="0" algn="ctr">
              <a:spcBef>
                <a:spcPts val="0"/>
              </a:spcBef>
              <a:spcAft>
                <a:spcPts val="0"/>
              </a:spcAft>
              <a:buNone/>
              <a:defRPr b="0" i="0" sz="1400" u="none" cap="none" strike="noStrike">
                <a:solidFill>
                  <a:schemeClr val="dk1"/>
                </a:solidFill>
                <a:latin typeface="Domine"/>
                <a:ea typeface="Domine"/>
                <a:cs typeface="Domine"/>
                <a:sym typeface="Domine"/>
              </a:defRPr>
            </a:lvl6pPr>
            <a:lvl7pPr indent="0" lvl="6" marL="0" marR="0" rtl="0" algn="ctr">
              <a:spcBef>
                <a:spcPts val="0"/>
              </a:spcBef>
              <a:spcAft>
                <a:spcPts val="0"/>
              </a:spcAft>
              <a:buNone/>
              <a:defRPr b="0" i="0" sz="1400" u="none" cap="none" strike="noStrike">
                <a:solidFill>
                  <a:schemeClr val="dk1"/>
                </a:solidFill>
                <a:latin typeface="Domine"/>
                <a:ea typeface="Domine"/>
                <a:cs typeface="Domine"/>
                <a:sym typeface="Domine"/>
              </a:defRPr>
            </a:lvl7pPr>
            <a:lvl8pPr indent="0" lvl="7" marL="0" marR="0" rtl="0" algn="ctr">
              <a:spcBef>
                <a:spcPts val="0"/>
              </a:spcBef>
              <a:spcAft>
                <a:spcPts val="0"/>
              </a:spcAft>
              <a:buNone/>
              <a:defRPr b="0" i="0" sz="1400" u="none" cap="none" strike="noStrike">
                <a:solidFill>
                  <a:schemeClr val="dk1"/>
                </a:solidFill>
                <a:latin typeface="Domine"/>
                <a:ea typeface="Domine"/>
                <a:cs typeface="Domine"/>
                <a:sym typeface="Domine"/>
              </a:defRPr>
            </a:lvl8pPr>
            <a:lvl9pPr indent="0" lvl="8" marL="0" marR="0" rtl="0" algn="ctr">
              <a:spcBef>
                <a:spcPts val="0"/>
              </a:spcBef>
              <a:spcAft>
                <a:spcPts val="0"/>
              </a:spcAft>
              <a:buNone/>
              <a:defRPr b="0" i="0" sz="1400" u="none" cap="none" strike="noStrike">
                <a:solidFill>
                  <a:schemeClr val="dk1"/>
                </a:solidFill>
                <a:latin typeface="Domine"/>
                <a:ea typeface="Domine"/>
                <a:cs typeface="Domine"/>
                <a:sym typeface="Domi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ustom Layout">
  <p:cSld name="1_Custom Layout">
    <p:spTree>
      <p:nvGrpSpPr>
        <p:cNvPr id="94" name="Shape 94"/>
        <p:cNvGrpSpPr/>
        <p:nvPr/>
      </p:nvGrpSpPr>
      <p:grpSpPr>
        <a:xfrm>
          <a:off x="0" y="0"/>
          <a:ext cx="0" cy="0"/>
          <a:chOff x="0" y="0"/>
          <a:chExt cx="0" cy="0"/>
        </a:xfrm>
      </p:grpSpPr>
      <p:sp>
        <p:nvSpPr>
          <p:cNvPr id="95" name="Shape 95"/>
          <p:cNvSpPr txBox="1"/>
          <p:nvPr>
            <p:ph type="title"/>
          </p:nvPr>
        </p:nvSpPr>
        <p:spPr>
          <a:xfrm>
            <a:off x="0" y="76200"/>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2800" u="none" cap="none" strike="noStrike">
                <a:solidFill>
                  <a:schemeClr val="dk2"/>
                </a:solidFill>
                <a:latin typeface="Libre Baskerville"/>
                <a:ea typeface="Libre Baskerville"/>
                <a:cs typeface="Libre Baskerville"/>
                <a:sym typeface="Libre Baskerville"/>
              </a:defRPr>
            </a:lvl1pPr>
            <a:lvl2pPr indent="0" lvl="1"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2pPr>
            <a:lvl3pPr indent="0" lvl="2"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3pPr>
            <a:lvl4pPr indent="0" lvl="3"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4pPr>
            <a:lvl5pPr indent="0" lvl="4"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96" name="Shape 96"/>
          <p:cNvSpPr txBox="1"/>
          <p:nvPr>
            <p:ph idx="10" type="dt"/>
          </p:nvPr>
        </p:nvSpPr>
        <p:spPr>
          <a:xfrm>
            <a:off x="457200" y="6245225"/>
            <a:ext cx="2133600" cy="47625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000000"/>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8" name="Shape 98"/>
          <p:cNvSpPr txBox="1"/>
          <p:nvPr>
            <p:ph idx="12" type="sldNum"/>
          </p:nvPr>
        </p:nvSpPr>
        <p:spPr>
          <a:xfrm>
            <a:off x="3505200" y="6347460"/>
            <a:ext cx="2133600" cy="47625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400" u="none" cap="none" strike="noStrike">
                <a:solidFill>
                  <a:schemeClr val="dk1"/>
                </a:solidFill>
                <a:latin typeface="Domine"/>
                <a:ea typeface="Domine"/>
                <a:cs typeface="Domine"/>
                <a:sym typeface="Domine"/>
              </a:defRPr>
            </a:lvl1pPr>
            <a:lvl2pPr indent="0" lvl="1" marL="0" marR="0" rtl="0" algn="ctr">
              <a:spcBef>
                <a:spcPts val="0"/>
              </a:spcBef>
              <a:spcAft>
                <a:spcPts val="0"/>
              </a:spcAft>
              <a:buNone/>
              <a:defRPr b="0" i="0" sz="1400" u="none" cap="none" strike="noStrike">
                <a:solidFill>
                  <a:schemeClr val="dk1"/>
                </a:solidFill>
                <a:latin typeface="Domine"/>
                <a:ea typeface="Domine"/>
                <a:cs typeface="Domine"/>
                <a:sym typeface="Domine"/>
              </a:defRPr>
            </a:lvl2pPr>
            <a:lvl3pPr indent="0" lvl="2" marL="0" marR="0" rtl="0" algn="ctr">
              <a:spcBef>
                <a:spcPts val="0"/>
              </a:spcBef>
              <a:spcAft>
                <a:spcPts val="0"/>
              </a:spcAft>
              <a:buNone/>
              <a:defRPr b="0" i="0" sz="1400" u="none" cap="none" strike="noStrike">
                <a:solidFill>
                  <a:schemeClr val="dk1"/>
                </a:solidFill>
                <a:latin typeface="Domine"/>
                <a:ea typeface="Domine"/>
                <a:cs typeface="Domine"/>
                <a:sym typeface="Domine"/>
              </a:defRPr>
            </a:lvl3pPr>
            <a:lvl4pPr indent="0" lvl="3" marL="0" marR="0" rtl="0" algn="ctr">
              <a:spcBef>
                <a:spcPts val="0"/>
              </a:spcBef>
              <a:spcAft>
                <a:spcPts val="0"/>
              </a:spcAft>
              <a:buNone/>
              <a:defRPr b="0" i="0" sz="1400" u="none" cap="none" strike="noStrike">
                <a:solidFill>
                  <a:schemeClr val="dk1"/>
                </a:solidFill>
                <a:latin typeface="Domine"/>
                <a:ea typeface="Domine"/>
                <a:cs typeface="Domine"/>
                <a:sym typeface="Domine"/>
              </a:defRPr>
            </a:lvl4pPr>
            <a:lvl5pPr indent="0" lvl="4" marL="0" marR="0" rtl="0" algn="ctr">
              <a:spcBef>
                <a:spcPts val="0"/>
              </a:spcBef>
              <a:spcAft>
                <a:spcPts val="0"/>
              </a:spcAft>
              <a:buNone/>
              <a:defRPr b="0" i="0" sz="1400" u="none" cap="none" strike="noStrike">
                <a:solidFill>
                  <a:schemeClr val="dk1"/>
                </a:solidFill>
                <a:latin typeface="Domine"/>
                <a:ea typeface="Domine"/>
                <a:cs typeface="Domine"/>
                <a:sym typeface="Domine"/>
              </a:defRPr>
            </a:lvl5pPr>
            <a:lvl6pPr indent="0" lvl="5" marL="0" marR="0" rtl="0" algn="ctr">
              <a:spcBef>
                <a:spcPts val="0"/>
              </a:spcBef>
              <a:spcAft>
                <a:spcPts val="0"/>
              </a:spcAft>
              <a:buNone/>
              <a:defRPr b="0" i="0" sz="1400" u="none" cap="none" strike="noStrike">
                <a:solidFill>
                  <a:schemeClr val="dk1"/>
                </a:solidFill>
                <a:latin typeface="Domine"/>
                <a:ea typeface="Domine"/>
                <a:cs typeface="Domine"/>
                <a:sym typeface="Domine"/>
              </a:defRPr>
            </a:lvl6pPr>
            <a:lvl7pPr indent="0" lvl="6" marL="0" marR="0" rtl="0" algn="ctr">
              <a:spcBef>
                <a:spcPts val="0"/>
              </a:spcBef>
              <a:spcAft>
                <a:spcPts val="0"/>
              </a:spcAft>
              <a:buNone/>
              <a:defRPr b="0" i="0" sz="1400" u="none" cap="none" strike="noStrike">
                <a:solidFill>
                  <a:schemeClr val="dk1"/>
                </a:solidFill>
                <a:latin typeface="Domine"/>
                <a:ea typeface="Domine"/>
                <a:cs typeface="Domine"/>
                <a:sym typeface="Domine"/>
              </a:defRPr>
            </a:lvl7pPr>
            <a:lvl8pPr indent="0" lvl="7" marL="0" marR="0" rtl="0" algn="ctr">
              <a:spcBef>
                <a:spcPts val="0"/>
              </a:spcBef>
              <a:spcAft>
                <a:spcPts val="0"/>
              </a:spcAft>
              <a:buNone/>
              <a:defRPr b="0" i="0" sz="1400" u="none" cap="none" strike="noStrike">
                <a:solidFill>
                  <a:schemeClr val="dk1"/>
                </a:solidFill>
                <a:latin typeface="Domine"/>
                <a:ea typeface="Domine"/>
                <a:cs typeface="Domine"/>
                <a:sym typeface="Domine"/>
              </a:defRPr>
            </a:lvl8pPr>
            <a:lvl9pPr indent="0" lvl="8" marL="0" marR="0" rtl="0" algn="ctr">
              <a:spcBef>
                <a:spcPts val="0"/>
              </a:spcBef>
              <a:spcAft>
                <a:spcPts val="0"/>
              </a:spcAft>
              <a:buNone/>
              <a:defRPr b="0" i="0" sz="1400" u="none" cap="none" strike="noStrike">
                <a:solidFill>
                  <a:schemeClr val="dk1"/>
                </a:solidFill>
                <a:latin typeface="Domine"/>
                <a:ea typeface="Domine"/>
                <a:cs typeface="Domine"/>
                <a:sym typeface="Domine"/>
              </a:defRPr>
            </a:lvl9pPr>
          </a:lstStyle>
          <a:p>
            <a:pPr indent="0" lvl="0" marL="0">
              <a:spcBef>
                <a:spcPts val="0"/>
              </a:spcBef>
              <a:spcAft>
                <a:spcPts val="0"/>
              </a:spcAft>
              <a:buNone/>
            </a:pPr>
            <a:fld id="{00000000-1234-1234-1234-123412341234}" type="slidenum">
              <a:rPr lang="en-US"/>
              <a:t>‹#›</a:t>
            </a:fld>
            <a:endParaRPr/>
          </a:p>
        </p:txBody>
      </p:sp>
      <p:cxnSp>
        <p:nvCxnSpPr>
          <p:cNvPr id="99" name="Shape 99"/>
          <p:cNvCxnSpPr/>
          <p:nvPr/>
        </p:nvCxnSpPr>
        <p:spPr>
          <a:xfrm>
            <a:off x="0" y="1005840"/>
            <a:ext cx="8001000" cy="0"/>
          </a:xfrm>
          <a:prstGeom prst="straightConnector1">
            <a:avLst/>
          </a:prstGeom>
          <a:noFill/>
          <a:ln cap="flat" cmpd="sng" w="76200">
            <a:solidFill>
              <a:srgbClr val="00B0F0"/>
            </a:solidFill>
            <a:prstDash val="solid"/>
            <a:round/>
            <a:headEnd len="sm" w="sm" type="none"/>
            <a:tailEnd len="sm" w="sm" type="stealth"/>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Custom Layout">
  <p:cSld name="2_Custom Layout">
    <p:spTree>
      <p:nvGrpSpPr>
        <p:cNvPr id="100" name="Shape 100"/>
        <p:cNvGrpSpPr/>
        <p:nvPr/>
      </p:nvGrpSpPr>
      <p:grpSpPr>
        <a:xfrm>
          <a:off x="0" y="0"/>
          <a:ext cx="0" cy="0"/>
          <a:chOff x="0" y="0"/>
          <a:chExt cx="0" cy="0"/>
        </a:xfrm>
      </p:grpSpPr>
      <p:sp>
        <p:nvSpPr>
          <p:cNvPr id="101" name="Shape 101"/>
          <p:cNvSpPr txBox="1"/>
          <p:nvPr>
            <p:ph type="title"/>
          </p:nvPr>
        </p:nvSpPr>
        <p:spPr>
          <a:xfrm>
            <a:off x="0" y="76200"/>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2800" u="none" cap="none" strike="noStrike">
                <a:solidFill>
                  <a:schemeClr val="dk2"/>
                </a:solidFill>
                <a:latin typeface="Libre Baskerville"/>
                <a:ea typeface="Libre Baskerville"/>
                <a:cs typeface="Libre Baskerville"/>
                <a:sym typeface="Libre Baskerville"/>
              </a:defRPr>
            </a:lvl1pPr>
            <a:lvl2pPr indent="0" lvl="1"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2pPr>
            <a:lvl3pPr indent="0" lvl="2"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3pPr>
            <a:lvl4pPr indent="0" lvl="3"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4pPr>
            <a:lvl5pPr indent="0" lvl="4"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02" name="Shape 102"/>
          <p:cNvSpPr txBox="1"/>
          <p:nvPr>
            <p:ph idx="10" type="dt"/>
          </p:nvPr>
        </p:nvSpPr>
        <p:spPr>
          <a:xfrm>
            <a:off x="457200" y="6245225"/>
            <a:ext cx="2133600" cy="47625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3" name="Shape 103"/>
          <p:cNvSpPr txBox="1"/>
          <p:nvPr>
            <p:ph idx="11" type="ftr"/>
          </p:nvPr>
        </p:nvSpPr>
        <p:spPr>
          <a:xfrm>
            <a:off x="3124200" y="6305550"/>
            <a:ext cx="2895600" cy="47625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2" type="sldNum"/>
          </p:nvPr>
        </p:nvSpPr>
        <p:spPr>
          <a:xfrm>
            <a:off x="3505200" y="6347460"/>
            <a:ext cx="2133600" cy="47625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400" u="none" cap="none" strike="noStrike">
                <a:solidFill>
                  <a:schemeClr val="dk1"/>
                </a:solidFill>
                <a:latin typeface="Domine"/>
                <a:ea typeface="Domine"/>
                <a:cs typeface="Domine"/>
                <a:sym typeface="Domine"/>
              </a:defRPr>
            </a:lvl1pPr>
            <a:lvl2pPr indent="0" lvl="1" marL="0" marR="0" rtl="0" algn="ctr">
              <a:spcBef>
                <a:spcPts val="0"/>
              </a:spcBef>
              <a:spcAft>
                <a:spcPts val="0"/>
              </a:spcAft>
              <a:buNone/>
              <a:defRPr b="0" i="0" sz="1400" u="none" cap="none" strike="noStrike">
                <a:solidFill>
                  <a:schemeClr val="dk1"/>
                </a:solidFill>
                <a:latin typeface="Domine"/>
                <a:ea typeface="Domine"/>
                <a:cs typeface="Domine"/>
                <a:sym typeface="Domine"/>
              </a:defRPr>
            </a:lvl2pPr>
            <a:lvl3pPr indent="0" lvl="2" marL="0" marR="0" rtl="0" algn="ctr">
              <a:spcBef>
                <a:spcPts val="0"/>
              </a:spcBef>
              <a:spcAft>
                <a:spcPts val="0"/>
              </a:spcAft>
              <a:buNone/>
              <a:defRPr b="0" i="0" sz="1400" u="none" cap="none" strike="noStrike">
                <a:solidFill>
                  <a:schemeClr val="dk1"/>
                </a:solidFill>
                <a:latin typeface="Domine"/>
                <a:ea typeface="Domine"/>
                <a:cs typeface="Domine"/>
                <a:sym typeface="Domine"/>
              </a:defRPr>
            </a:lvl3pPr>
            <a:lvl4pPr indent="0" lvl="3" marL="0" marR="0" rtl="0" algn="ctr">
              <a:spcBef>
                <a:spcPts val="0"/>
              </a:spcBef>
              <a:spcAft>
                <a:spcPts val="0"/>
              </a:spcAft>
              <a:buNone/>
              <a:defRPr b="0" i="0" sz="1400" u="none" cap="none" strike="noStrike">
                <a:solidFill>
                  <a:schemeClr val="dk1"/>
                </a:solidFill>
                <a:latin typeface="Domine"/>
                <a:ea typeface="Domine"/>
                <a:cs typeface="Domine"/>
                <a:sym typeface="Domine"/>
              </a:defRPr>
            </a:lvl4pPr>
            <a:lvl5pPr indent="0" lvl="4" marL="0" marR="0" rtl="0" algn="ctr">
              <a:spcBef>
                <a:spcPts val="0"/>
              </a:spcBef>
              <a:spcAft>
                <a:spcPts val="0"/>
              </a:spcAft>
              <a:buNone/>
              <a:defRPr b="0" i="0" sz="1400" u="none" cap="none" strike="noStrike">
                <a:solidFill>
                  <a:schemeClr val="dk1"/>
                </a:solidFill>
                <a:latin typeface="Domine"/>
                <a:ea typeface="Domine"/>
                <a:cs typeface="Domine"/>
                <a:sym typeface="Domine"/>
              </a:defRPr>
            </a:lvl5pPr>
            <a:lvl6pPr indent="0" lvl="5" marL="0" marR="0" rtl="0" algn="ctr">
              <a:spcBef>
                <a:spcPts val="0"/>
              </a:spcBef>
              <a:spcAft>
                <a:spcPts val="0"/>
              </a:spcAft>
              <a:buNone/>
              <a:defRPr b="0" i="0" sz="1400" u="none" cap="none" strike="noStrike">
                <a:solidFill>
                  <a:schemeClr val="dk1"/>
                </a:solidFill>
                <a:latin typeface="Domine"/>
                <a:ea typeface="Domine"/>
                <a:cs typeface="Domine"/>
                <a:sym typeface="Domine"/>
              </a:defRPr>
            </a:lvl6pPr>
            <a:lvl7pPr indent="0" lvl="6" marL="0" marR="0" rtl="0" algn="ctr">
              <a:spcBef>
                <a:spcPts val="0"/>
              </a:spcBef>
              <a:spcAft>
                <a:spcPts val="0"/>
              </a:spcAft>
              <a:buNone/>
              <a:defRPr b="0" i="0" sz="1400" u="none" cap="none" strike="noStrike">
                <a:solidFill>
                  <a:schemeClr val="dk1"/>
                </a:solidFill>
                <a:latin typeface="Domine"/>
                <a:ea typeface="Domine"/>
                <a:cs typeface="Domine"/>
                <a:sym typeface="Domine"/>
              </a:defRPr>
            </a:lvl7pPr>
            <a:lvl8pPr indent="0" lvl="7" marL="0" marR="0" rtl="0" algn="ctr">
              <a:spcBef>
                <a:spcPts val="0"/>
              </a:spcBef>
              <a:spcAft>
                <a:spcPts val="0"/>
              </a:spcAft>
              <a:buNone/>
              <a:defRPr b="0" i="0" sz="1400" u="none" cap="none" strike="noStrike">
                <a:solidFill>
                  <a:schemeClr val="dk1"/>
                </a:solidFill>
                <a:latin typeface="Domine"/>
                <a:ea typeface="Domine"/>
                <a:cs typeface="Domine"/>
                <a:sym typeface="Domine"/>
              </a:defRPr>
            </a:lvl8pPr>
            <a:lvl9pPr indent="0" lvl="8" marL="0" marR="0" rtl="0" algn="ctr">
              <a:spcBef>
                <a:spcPts val="0"/>
              </a:spcBef>
              <a:spcAft>
                <a:spcPts val="0"/>
              </a:spcAft>
              <a:buNone/>
              <a:defRPr b="0" i="0" sz="1400" u="none" cap="none" strike="noStrike">
                <a:solidFill>
                  <a:schemeClr val="dk1"/>
                </a:solidFill>
                <a:latin typeface="Domine"/>
                <a:ea typeface="Domine"/>
                <a:cs typeface="Domine"/>
                <a:sym typeface="Domine"/>
              </a:defRPr>
            </a:lvl9pPr>
          </a:lstStyle>
          <a:p>
            <a:pPr indent="0" lvl="0" marL="0">
              <a:spcBef>
                <a:spcPts val="0"/>
              </a:spcBef>
              <a:spcAft>
                <a:spcPts val="0"/>
              </a:spcAft>
              <a:buNone/>
            </a:pPr>
            <a:fld id="{00000000-1234-1234-1234-123412341234}" type="slidenum">
              <a:rPr lang="en-US"/>
              <a:t>‹#›</a:t>
            </a:fld>
            <a:endParaRPr/>
          </a:p>
        </p:txBody>
      </p:sp>
      <p:cxnSp>
        <p:nvCxnSpPr>
          <p:cNvPr id="105" name="Shape 105"/>
          <p:cNvCxnSpPr/>
          <p:nvPr/>
        </p:nvCxnSpPr>
        <p:spPr>
          <a:xfrm>
            <a:off x="0" y="1005840"/>
            <a:ext cx="8001000" cy="0"/>
          </a:xfrm>
          <a:prstGeom prst="straightConnector1">
            <a:avLst/>
          </a:prstGeom>
          <a:noFill/>
          <a:ln cap="flat" cmpd="sng" w="76200">
            <a:solidFill>
              <a:srgbClr val="00B0F0"/>
            </a:solidFill>
            <a:prstDash val="solid"/>
            <a:round/>
            <a:headEnd len="sm" w="sm" type="none"/>
            <a:tailEnd len="sm" w="sm" type="stealth"/>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Shape 22"/>
          <p:cNvSpPr txBox="1"/>
          <p:nvPr>
            <p:ph type="title"/>
          </p:nvPr>
        </p:nvSpPr>
        <p:spPr>
          <a:xfrm>
            <a:off x="0" y="76200"/>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2800" u="none" cap="none" strike="noStrike">
                <a:solidFill>
                  <a:schemeClr val="dk2"/>
                </a:solidFill>
                <a:latin typeface="Libre Baskerville"/>
                <a:ea typeface="Libre Baskerville"/>
                <a:cs typeface="Libre Baskerville"/>
                <a:sym typeface="Libre Baskerville"/>
              </a:defRPr>
            </a:lvl1pPr>
            <a:lvl2pPr indent="0" lvl="1"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2pPr>
            <a:lvl3pPr indent="0" lvl="2"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3pPr>
            <a:lvl4pPr indent="0" lvl="3"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4pPr>
            <a:lvl5pPr indent="0" lvl="4"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3" name="Shape 23"/>
          <p:cNvSpPr txBox="1"/>
          <p:nvPr>
            <p:ph idx="1" type="body"/>
          </p:nvPr>
        </p:nvSpPr>
        <p:spPr>
          <a:xfrm>
            <a:off x="0" y="1341437"/>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Libre Baskerville"/>
              <a:buChar char="•"/>
              <a:defRPr b="0" i="0" sz="3200" u="none" cap="none" strike="noStrike">
                <a:solidFill>
                  <a:schemeClr val="dk1"/>
                </a:solidFill>
                <a:latin typeface="Libre Baskerville"/>
                <a:ea typeface="Libre Baskerville"/>
                <a:cs typeface="Libre Baskerville"/>
                <a:sym typeface="Libre Baskerville"/>
              </a:defRPr>
            </a:lvl1pPr>
            <a:lvl2pPr indent="-406400" lvl="1" marL="914400" marR="0" rtl="0" algn="l">
              <a:spcBef>
                <a:spcPts val="560"/>
              </a:spcBef>
              <a:spcAft>
                <a:spcPts val="0"/>
              </a:spcAft>
              <a:buClr>
                <a:schemeClr val="dk1"/>
              </a:buClr>
              <a:buSzPts val="2800"/>
              <a:buFont typeface="Libre Baskerville"/>
              <a:buChar char="–"/>
              <a:defRPr b="0" i="0" sz="2800" u="none" cap="none" strike="noStrike">
                <a:solidFill>
                  <a:schemeClr val="dk1"/>
                </a:solidFill>
                <a:latin typeface="Libre Baskerville"/>
                <a:ea typeface="Libre Baskerville"/>
                <a:cs typeface="Libre Baskerville"/>
                <a:sym typeface="Libre Baskerville"/>
              </a:defRPr>
            </a:lvl2pPr>
            <a:lvl3pPr indent="-381000" lvl="2" marL="1371600" marR="0" rtl="0" algn="l">
              <a:spcBef>
                <a:spcPts val="480"/>
              </a:spcBef>
              <a:spcAft>
                <a:spcPts val="0"/>
              </a:spcAft>
              <a:buClr>
                <a:schemeClr val="dk1"/>
              </a:buClr>
              <a:buSzPts val="2400"/>
              <a:buFont typeface="Libre Baskerville"/>
              <a:buChar char="•"/>
              <a:defRPr b="0" i="0" sz="2400" u="none" cap="none" strike="noStrike">
                <a:solidFill>
                  <a:schemeClr val="dk1"/>
                </a:solidFill>
                <a:latin typeface="Libre Baskerville"/>
                <a:ea typeface="Libre Baskerville"/>
                <a:cs typeface="Libre Baskerville"/>
                <a:sym typeface="Libre Baskerville"/>
              </a:defRPr>
            </a:lvl3pPr>
            <a:lvl4pPr indent="-355600" lvl="3" marL="1828800" marR="0" rtl="0" algn="l">
              <a:spcBef>
                <a:spcPts val="400"/>
              </a:spcBef>
              <a:spcAft>
                <a:spcPts val="0"/>
              </a:spcAft>
              <a:buClr>
                <a:schemeClr val="dk1"/>
              </a:buClr>
              <a:buSzPts val="2000"/>
              <a:buFont typeface="Libre Baskerville"/>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400"/>
              </a:spcBef>
              <a:spcAft>
                <a:spcPts val="0"/>
              </a:spcAft>
              <a:buClr>
                <a:schemeClr val="dk1"/>
              </a:buClr>
              <a:buSzPts val="2000"/>
              <a:buFont typeface="Libre Baskerville"/>
              <a:buChar char="»"/>
              <a:defRPr b="0" i="0" sz="2000" u="none" cap="none" strike="noStrike">
                <a:solidFill>
                  <a:schemeClr val="dk1"/>
                </a:solidFill>
                <a:latin typeface="Libre Baskerville"/>
                <a:ea typeface="Libre Baskerville"/>
                <a:cs typeface="Libre Baskerville"/>
                <a:sym typeface="Libre Baskervill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4" name="Shape 24"/>
          <p:cNvSpPr txBox="1"/>
          <p:nvPr>
            <p:ph idx="10" type="dt"/>
          </p:nvPr>
        </p:nvSpPr>
        <p:spPr>
          <a:xfrm>
            <a:off x="457200" y="6245225"/>
            <a:ext cx="2133600" cy="47625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Shape 25"/>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Shape 26"/>
          <p:cNvSpPr txBox="1"/>
          <p:nvPr>
            <p:ph idx="12" type="sldNum"/>
          </p:nvPr>
        </p:nvSpPr>
        <p:spPr>
          <a:xfrm>
            <a:off x="3505200" y="6347460"/>
            <a:ext cx="2133600" cy="47625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400" u="none" cap="none" strike="noStrike">
                <a:solidFill>
                  <a:schemeClr val="dk1"/>
                </a:solidFill>
                <a:latin typeface="Domine"/>
                <a:ea typeface="Domine"/>
                <a:cs typeface="Domine"/>
                <a:sym typeface="Domine"/>
              </a:defRPr>
            </a:lvl1pPr>
            <a:lvl2pPr indent="0" lvl="1" marL="0" marR="0" rtl="0" algn="ctr">
              <a:spcBef>
                <a:spcPts val="0"/>
              </a:spcBef>
              <a:spcAft>
                <a:spcPts val="0"/>
              </a:spcAft>
              <a:buNone/>
              <a:defRPr b="0" i="0" sz="1400" u="none" cap="none" strike="noStrike">
                <a:solidFill>
                  <a:schemeClr val="dk1"/>
                </a:solidFill>
                <a:latin typeface="Domine"/>
                <a:ea typeface="Domine"/>
                <a:cs typeface="Domine"/>
                <a:sym typeface="Domine"/>
              </a:defRPr>
            </a:lvl2pPr>
            <a:lvl3pPr indent="0" lvl="2" marL="0" marR="0" rtl="0" algn="ctr">
              <a:spcBef>
                <a:spcPts val="0"/>
              </a:spcBef>
              <a:spcAft>
                <a:spcPts val="0"/>
              </a:spcAft>
              <a:buNone/>
              <a:defRPr b="0" i="0" sz="1400" u="none" cap="none" strike="noStrike">
                <a:solidFill>
                  <a:schemeClr val="dk1"/>
                </a:solidFill>
                <a:latin typeface="Domine"/>
                <a:ea typeface="Domine"/>
                <a:cs typeface="Domine"/>
                <a:sym typeface="Domine"/>
              </a:defRPr>
            </a:lvl3pPr>
            <a:lvl4pPr indent="0" lvl="3" marL="0" marR="0" rtl="0" algn="ctr">
              <a:spcBef>
                <a:spcPts val="0"/>
              </a:spcBef>
              <a:spcAft>
                <a:spcPts val="0"/>
              </a:spcAft>
              <a:buNone/>
              <a:defRPr b="0" i="0" sz="1400" u="none" cap="none" strike="noStrike">
                <a:solidFill>
                  <a:schemeClr val="dk1"/>
                </a:solidFill>
                <a:latin typeface="Domine"/>
                <a:ea typeface="Domine"/>
                <a:cs typeface="Domine"/>
                <a:sym typeface="Domine"/>
              </a:defRPr>
            </a:lvl4pPr>
            <a:lvl5pPr indent="0" lvl="4" marL="0" marR="0" rtl="0" algn="ctr">
              <a:spcBef>
                <a:spcPts val="0"/>
              </a:spcBef>
              <a:spcAft>
                <a:spcPts val="0"/>
              </a:spcAft>
              <a:buNone/>
              <a:defRPr b="0" i="0" sz="1400" u="none" cap="none" strike="noStrike">
                <a:solidFill>
                  <a:schemeClr val="dk1"/>
                </a:solidFill>
                <a:latin typeface="Domine"/>
                <a:ea typeface="Domine"/>
                <a:cs typeface="Domine"/>
                <a:sym typeface="Domine"/>
              </a:defRPr>
            </a:lvl5pPr>
            <a:lvl6pPr indent="0" lvl="5" marL="0" marR="0" rtl="0" algn="ctr">
              <a:spcBef>
                <a:spcPts val="0"/>
              </a:spcBef>
              <a:spcAft>
                <a:spcPts val="0"/>
              </a:spcAft>
              <a:buNone/>
              <a:defRPr b="0" i="0" sz="1400" u="none" cap="none" strike="noStrike">
                <a:solidFill>
                  <a:schemeClr val="dk1"/>
                </a:solidFill>
                <a:latin typeface="Domine"/>
                <a:ea typeface="Domine"/>
                <a:cs typeface="Domine"/>
                <a:sym typeface="Domine"/>
              </a:defRPr>
            </a:lvl6pPr>
            <a:lvl7pPr indent="0" lvl="6" marL="0" marR="0" rtl="0" algn="ctr">
              <a:spcBef>
                <a:spcPts val="0"/>
              </a:spcBef>
              <a:spcAft>
                <a:spcPts val="0"/>
              </a:spcAft>
              <a:buNone/>
              <a:defRPr b="0" i="0" sz="1400" u="none" cap="none" strike="noStrike">
                <a:solidFill>
                  <a:schemeClr val="dk1"/>
                </a:solidFill>
                <a:latin typeface="Domine"/>
                <a:ea typeface="Domine"/>
                <a:cs typeface="Domine"/>
                <a:sym typeface="Domine"/>
              </a:defRPr>
            </a:lvl7pPr>
            <a:lvl8pPr indent="0" lvl="7" marL="0" marR="0" rtl="0" algn="ctr">
              <a:spcBef>
                <a:spcPts val="0"/>
              </a:spcBef>
              <a:spcAft>
                <a:spcPts val="0"/>
              </a:spcAft>
              <a:buNone/>
              <a:defRPr b="0" i="0" sz="1400" u="none" cap="none" strike="noStrike">
                <a:solidFill>
                  <a:schemeClr val="dk1"/>
                </a:solidFill>
                <a:latin typeface="Domine"/>
                <a:ea typeface="Domine"/>
                <a:cs typeface="Domine"/>
                <a:sym typeface="Domine"/>
              </a:defRPr>
            </a:lvl8pPr>
            <a:lvl9pPr indent="0" lvl="8" marL="0" marR="0" rtl="0" algn="ctr">
              <a:spcBef>
                <a:spcPts val="0"/>
              </a:spcBef>
              <a:spcAft>
                <a:spcPts val="0"/>
              </a:spcAft>
              <a:buNone/>
              <a:defRPr b="0" i="0" sz="1400" u="none" cap="none" strike="noStrike">
                <a:solidFill>
                  <a:schemeClr val="dk1"/>
                </a:solidFill>
                <a:latin typeface="Domine"/>
                <a:ea typeface="Domine"/>
                <a:cs typeface="Domine"/>
                <a:sym typeface="Domine"/>
              </a:defRPr>
            </a:lvl9pPr>
          </a:lstStyle>
          <a:p>
            <a:pPr indent="0" lvl="0" marL="0">
              <a:spcBef>
                <a:spcPts val="0"/>
              </a:spcBef>
              <a:spcAft>
                <a:spcPts val="0"/>
              </a:spcAft>
              <a:buNone/>
            </a:pPr>
            <a:fld id="{00000000-1234-1234-1234-123412341234}" type="slidenum">
              <a:rPr lang="en-US"/>
              <a:t>‹#›</a:t>
            </a:fld>
            <a:endParaRPr/>
          </a:p>
        </p:txBody>
      </p:sp>
      <p:cxnSp>
        <p:nvCxnSpPr>
          <p:cNvPr id="27" name="Shape 27"/>
          <p:cNvCxnSpPr/>
          <p:nvPr/>
        </p:nvCxnSpPr>
        <p:spPr>
          <a:xfrm>
            <a:off x="0" y="1005840"/>
            <a:ext cx="8001000" cy="0"/>
          </a:xfrm>
          <a:prstGeom prst="straightConnector1">
            <a:avLst/>
          </a:prstGeom>
          <a:noFill/>
          <a:ln cap="flat" cmpd="sng" w="76200">
            <a:solidFill>
              <a:srgbClr val="00B0F0"/>
            </a:solidFill>
            <a:prstDash val="solid"/>
            <a:round/>
            <a:headEnd len="sm" w="sm" type="none"/>
            <a:tailEnd len="sm" w="sm" type="stealth"/>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28" name="Shape 28"/>
        <p:cNvGrpSpPr/>
        <p:nvPr/>
      </p:nvGrpSpPr>
      <p:grpSpPr>
        <a:xfrm>
          <a:off x="0" y="0"/>
          <a:ext cx="0" cy="0"/>
          <a:chOff x="0" y="0"/>
          <a:chExt cx="0" cy="0"/>
        </a:xfrm>
      </p:grpSpPr>
      <p:sp>
        <p:nvSpPr>
          <p:cNvPr id="29" name="Shape 29"/>
          <p:cNvSpPr txBox="1"/>
          <p:nvPr>
            <p:ph type="title"/>
          </p:nvPr>
        </p:nvSpPr>
        <p:spPr>
          <a:xfrm>
            <a:off x="0" y="76200"/>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2800" u="none" cap="none" strike="noStrike">
                <a:solidFill>
                  <a:schemeClr val="dk2"/>
                </a:solidFill>
                <a:latin typeface="Libre Baskerville"/>
                <a:ea typeface="Libre Baskerville"/>
                <a:cs typeface="Libre Baskerville"/>
                <a:sym typeface="Libre Baskerville"/>
              </a:defRPr>
            </a:lvl1pPr>
            <a:lvl2pPr indent="0" lvl="1"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2pPr>
            <a:lvl3pPr indent="0" lvl="2"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3pPr>
            <a:lvl4pPr indent="0" lvl="3"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4pPr>
            <a:lvl5pPr indent="0" lvl="4"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0" name="Shape 30"/>
          <p:cNvSpPr txBox="1"/>
          <p:nvPr>
            <p:ph idx="10" type="dt"/>
          </p:nvPr>
        </p:nvSpPr>
        <p:spPr>
          <a:xfrm>
            <a:off x="457200" y="6245225"/>
            <a:ext cx="2133600" cy="47625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Shape 31"/>
          <p:cNvSpPr txBox="1"/>
          <p:nvPr>
            <p:ph idx="11" type="ftr"/>
          </p:nvPr>
        </p:nvSpPr>
        <p:spPr>
          <a:xfrm>
            <a:off x="3124200" y="5715000"/>
            <a:ext cx="2895600" cy="47625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 name="Shape 32"/>
          <p:cNvSpPr txBox="1"/>
          <p:nvPr>
            <p:ph idx="12" type="sldNum"/>
          </p:nvPr>
        </p:nvSpPr>
        <p:spPr>
          <a:xfrm>
            <a:off x="3505200" y="6347460"/>
            <a:ext cx="2133600" cy="47625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400" u="none" cap="none" strike="noStrike">
                <a:solidFill>
                  <a:schemeClr val="dk1"/>
                </a:solidFill>
                <a:latin typeface="Domine"/>
                <a:ea typeface="Domine"/>
                <a:cs typeface="Domine"/>
                <a:sym typeface="Domine"/>
              </a:defRPr>
            </a:lvl1pPr>
            <a:lvl2pPr indent="0" lvl="1" marL="0" marR="0" rtl="0" algn="ctr">
              <a:spcBef>
                <a:spcPts val="0"/>
              </a:spcBef>
              <a:spcAft>
                <a:spcPts val="0"/>
              </a:spcAft>
              <a:buNone/>
              <a:defRPr b="0" i="0" sz="1400" u="none" cap="none" strike="noStrike">
                <a:solidFill>
                  <a:schemeClr val="dk1"/>
                </a:solidFill>
                <a:latin typeface="Domine"/>
                <a:ea typeface="Domine"/>
                <a:cs typeface="Domine"/>
                <a:sym typeface="Domine"/>
              </a:defRPr>
            </a:lvl2pPr>
            <a:lvl3pPr indent="0" lvl="2" marL="0" marR="0" rtl="0" algn="ctr">
              <a:spcBef>
                <a:spcPts val="0"/>
              </a:spcBef>
              <a:spcAft>
                <a:spcPts val="0"/>
              </a:spcAft>
              <a:buNone/>
              <a:defRPr b="0" i="0" sz="1400" u="none" cap="none" strike="noStrike">
                <a:solidFill>
                  <a:schemeClr val="dk1"/>
                </a:solidFill>
                <a:latin typeface="Domine"/>
                <a:ea typeface="Domine"/>
                <a:cs typeface="Domine"/>
                <a:sym typeface="Domine"/>
              </a:defRPr>
            </a:lvl3pPr>
            <a:lvl4pPr indent="0" lvl="3" marL="0" marR="0" rtl="0" algn="ctr">
              <a:spcBef>
                <a:spcPts val="0"/>
              </a:spcBef>
              <a:spcAft>
                <a:spcPts val="0"/>
              </a:spcAft>
              <a:buNone/>
              <a:defRPr b="0" i="0" sz="1400" u="none" cap="none" strike="noStrike">
                <a:solidFill>
                  <a:schemeClr val="dk1"/>
                </a:solidFill>
                <a:latin typeface="Domine"/>
                <a:ea typeface="Domine"/>
                <a:cs typeface="Domine"/>
                <a:sym typeface="Domine"/>
              </a:defRPr>
            </a:lvl4pPr>
            <a:lvl5pPr indent="0" lvl="4" marL="0" marR="0" rtl="0" algn="ctr">
              <a:spcBef>
                <a:spcPts val="0"/>
              </a:spcBef>
              <a:spcAft>
                <a:spcPts val="0"/>
              </a:spcAft>
              <a:buNone/>
              <a:defRPr b="0" i="0" sz="1400" u="none" cap="none" strike="noStrike">
                <a:solidFill>
                  <a:schemeClr val="dk1"/>
                </a:solidFill>
                <a:latin typeface="Domine"/>
                <a:ea typeface="Domine"/>
                <a:cs typeface="Domine"/>
                <a:sym typeface="Domine"/>
              </a:defRPr>
            </a:lvl5pPr>
            <a:lvl6pPr indent="0" lvl="5" marL="0" marR="0" rtl="0" algn="ctr">
              <a:spcBef>
                <a:spcPts val="0"/>
              </a:spcBef>
              <a:spcAft>
                <a:spcPts val="0"/>
              </a:spcAft>
              <a:buNone/>
              <a:defRPr b="0" i="0" sz="1400" u="none" cap="none" strike="noStrike">
                <a:solidFill>
                  <a:schemeClr val="dk1"/>
                </a:solidFill>
                <a:latin typeface="Domine"/>
                <a:ea typeface="Domine"/>
                <a:cs typeface="Domine"/>
                <a:sym typeface="Domine"/>
              </a:defRPr>
            </a:lvl6pPr>
            <a:lvl7pPr indent="0" lvl="6" marL="0" marR="0" rtl="0" algn="ctr">
              <a:spcBef>
                <a:spcPts val="0"/>
              </a:spcBef>
              <a:spcAft>
                <a:spcPts val="0"/>
              </a:spcAft>
              <a:buNone/>
              <a:defRPr b="0" i="0" sz="1400" u="none" cap="none" strike="noStrike">
                <a:solidFill>
                  <a:schemeClr val="dk1"/>
                </a:solidFill>
                <a:latin typeface="Domine"/>
                <a:ea typeface="Domine"/>
                <a:cs typeface="Domine"/>
                <a:sym typeface="Domine"/>
              </a:defRPr>
            </a:lvl7pPr>
            <a:lvl8pPr indent="0" lvl="7" marL="0" marR="0" rtl="0" algn="ctr">
              <a:spcBef>
                <a:spcPts val="0"/>
              </a:spcBef>
              <a:spcAft>
                <a:spcPts val="0"/>
              </a:spcAft>
              <a:buNone/>
              <a:defRPr b="0" i="0" sz="1400" u="none" cap="none" strike="noStrike">
                <a:solidFill>
                  <a:schemeClr val="dk1"/>
                </a:solidFill>
                <a:latin typeface="Domine"/>
                <a:ea typeface="Domine"/>
                <a:cs typeface="Domine"/>
                <a:sym typeface="Domine"/>
              </a:defRPr>
            </a:lvl8pPr>
            <a:lvl9pPr indent="0" lvl="8" marL="0" marR="0" rtl="0" algn="ctr">
              <a:spcBef>
                <a:spcPts val="0"/>
              </a:spcBef>
              <a:spcAft>
                <a:spcPts val="0"/>
              </a:spcAft>
              <a:buNone/>
              <a:defRPr b="0" i="0" sz="1400" u="none" cap="none" strike="noStrike">
                <a:solidFill>
                  <a:schemeClr val="dk1"/>
                </a:solidFill>
                <a:latin typeface="Domine"/>
                <a:ea typeface="Domine"/>
                <a:cs typeface="Domine"/>
                <a:sym typeface="Domine"/>
              </a:defRPr>
            </a:lvl9pPr>
          </a:lstStyle>
          <a:p>
            <a:pPr indent="0" lvl="0" marL="0">
              <a:spcBef>
                <a:spcPts val="0"/>
              </a:spcBef>
              <a:spcAft>
                <a:spcPts val="0"/>
              </a:spcAft>
              <a:buNone/>
            </a:pPr>
            <a:fld id="{00000000-1234-1234-1234-123412341234}" type="slidenum">
              <a:rPr lang="en-US"/>
              <a:t>‹#›</a:t>
            </a:fld>
            <a:endParaRPr/>
          </a:p>
        </p:txBody>
      </p:sp>
      <p:cxnSp>
        <p:nvCxnSpPr>
          <p:cNvPr id="33" name="Shape 33"/>
          <p:cNvCxnSpPr/>
          <p:nvPr/>
        </p:nvCxnSpPr>
        <p:spPr>
          <a:xfrm>
            <a:off x="0" y="1005840"/>
            <a:ext cx="8001000" cy="0"/>
          </a:xfrm>
          <a:prstGeom prst="straightConnector1">
            <a:avLst/>
          </a:prstGeom>
          <a:noFill/>
          <a:ln cap="flat" cmpd="sng" w="76200">
            <a:solidFill>
              <a:srgbClr val="00B0F0"/>
            </a:solidFill>
            <a:prstDash val="solid"/>
            <a:round/>
            <a:headEnd len="sm" w="sm" type="none"/>
            <a:tailEnd len="sm" w="sm" type="stealth"/>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4" name="Shape 34"/>
        <p:cNvGrpSpPr/>
        <p:nvPr/>
      </p:nvGrpSpPr>
      <p:grpSpPr>
        <a:xfrm>
          <a:off x="0" y="0"/>
          <a:ext cx="0" cy="0"/>
          <a:chOff x="0" y="0"/>
          <a:chExt cx="0" cy="0"/>
        </a:xfrm>
      </p:grpSpPr>
      <p:sp>
        <p:nvSpPr>
          <p:cNvPr id="35" name="Shape 35"/>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2"/>
                </a:solidFill>
                <a:latin typeface="Libre Baskerville"/>
                <a:ea typeface="Libre Baskerville"/>
                <a:cs typeface="Libre Baskerville"/>
                <a:sym typeface="Libre Baskerville"/>
              </a:defRPr>
            </a:lvl1pPr>
            <a:lvl2pPr indent="0" lvl="1"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2pPr>
            <a:lvl3pPr indent="0" lvl="2"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3pPr>
            <a:lvl4pPr indent="0" lvl="3"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4pPr>
            <a:lvl5pPr indent="0" lvl="4"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6" name="Shape 36"/>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3200"/>
              <a:buFont typeface="Libre Baskerville"/>
              <a:buNone/>
              <a:defRPr b="0" i="0" sz="2000" u="none" cap="none" strike="noStrike">
                <a:solidFill>
                  <a:schemeClr val="dk1"/>
                </a:solidFill>
                <a:latin typeface="Libre Baskerville"/>
                <a:ea typeface="Libre Baskerville"/>
                <a:cs typeface="Libre Baskerville"/>
                <a:sym typeface="Libre Baskerville"/>
              </a:defRPr>
            </a:lvl1pPr>
            <a:lvl2pPr indent="-228600" lvl="1" marL="914400" marR="0" rtl="0" algn="l">
              <a:spcBef>
                <a:spcPts val="360"/>
              </a:spcBef>
              <a:spcAft>
                <a:spcPts val="0"/>
              </a:spcAft>
              <a:buClr>
                <a:schemeClr val="dk1"/>
              </a:buClr>
              <a:buSzPts val="2800"/>
              <a:buFont typeface="Libre Baskerville"/>
              <a:buNone/>
              <a:defRPr b="0" i="0" sz="1800" u="none" cap="none" strike="noStrike">
                <a:solidFill>
                  <a:schemeClr val="dk1"/>
                </a:solidFill>
                <a:latin typeface="Libre Baskerville"/>
                <a:ea typeface="Libre Baskerville"/>
                <a:cs typeface="Libre Baskerville"/>
                <a:sym typeface="Libre Baskerville"/>
              </a:defRPr>
            </a:lvl2pPr>
            <a:lvl3pPr indent="-228600" lvl="2" marL="1371600" marR="0" rtl="0" algn="l">
              <a:spcBef>
                <a:spcPts val="320"/>
              </a:spcBef>
              <a:spcAft>
                <a:spcPts val="0"/>
              </a:spcAft>
              <a:buClr>
                <a:schemeClr val="dk1"/>
              </a:buClr>
              <a:buSzPts val="2400"/>
              <a:buFont typeface="Libre Baskerville"/>
              <a:buNone/>
              <a:defRPr b="0" i="0" sz="1600" u="none" cap="none" strike="noStrike">
                <a:solidFill>
                  <a:schemeClr val="dk1"/>
                </a:solidFill>
                <a:latin typeface="Libre Baskerville"/>
                <a:ea typeface="Libre Baskerville"/>
                <a:cs typeface="Libre Baskerville"/>
                <a:sym typeface="Libre Baskerville"/>
              </a:defRPr>
            </a:lvl3pPr>
            <a:lvl4pPr indent="-228600" lvl="3" marL="1828800" marR="0" rtl="0" algn="l">
              <a:spcBef>
                <a:spcPts val="280"/>
              </a:spcBef>
              <a:spcAft>
                <a:spcPts val="0"/>
              </a:spcAft>
              <a:buClr>
                <a:schemeClr val="dk1"/>
              </a:buClr>
              <a:buSzPts val="2000"/>
              <a:buFont typeface="Libre Baskerville"/>
              <a:buNone/>
              <a:defRPr b="0" i="0" sz="1400" u="none" cap="none" strike="noStrike">
                <a:solidFill>
                  <a:schemeClr val="dk1"/>
                </a:solidFill>
                <a:latin typeface="Libre Baskerville"/>
                <a:ea typeface="Libre Baskerville"/>
                <a:cs typeface="Libre Baskerville"/>
                <a:sym typeface="Libre Baskerville"/>
              </a:defRPr>
            </a:lvl4pPr>
            <a:lvl5pPr indent="-228600" lvl="4" marL="2286000" marR="0" rtl="0" algn="l">
              <a:spcBef>
                <a:spcPts val="280"/>
              </a:spcBef>
              <a:spcAft>
                <a:spcPts val="0"/>
              </a:spcAft>
              <a:buClr>
                <a:schemeClr val="dk1"/>
              </a:buClr>
              <a:buSzPts val="2000"/>
              <a:buFont typeface="Libre Baskerville"/>
              <a:buNone/>
              <a:defRPr b="0" i="0" sz="1400" u="none" cap="none" strike="noStrike">
                <a:solidFill>
                  <a:schemeClr val="dk1"/>
                </a:solidFill>
                <a:latin typeface="Libre Baskerville"/>
                <a:ea typeface="Libre Baskerville"/>
                <a:cs typeface="Libre Baskerville"/>
                <a:sym typeface="Libre Baskerville"/>
              </a:defRPr>
            </a:lvl5pPr>
            <a:lvl6pPr indent="-228600" lvl="5" marL="27432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9pPr>
          </a:lstStyle>
          <a:p/>
        </p:txBody>
      </p:sp>
      <p:sp>
        <p:nvSpPr>
          <p:cNvPr id="37" name="Shape 37"/>
          <p:cNvSpPr txBox="1"/>
          <p:nvPr>
            <p:ph idx="10" type="dt"/>
          </p:nvPr>
        </p:nvSpPr>
        <p:spPr>
          <a:xfrm>
            <a:off x="457200" y="6245225"/>
            <a:ext cx="2133600" cy="47625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8" name="Shape 38"/>
          <p:cNvSpPr txBox="1"/>
          <p:nvPr>
            <p:ph idx="12" type="sldNum"/>
          </p:nvPr>
        </p:nvSpPr>
        <p:spPr>
          <a:xfrm>
            <a:off x="3505200" y="6347460"/>
            <a:ext cx="2133600" cy="47625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400" u="none" cap="none" strike="noStrike">
                <a:solidFill>
                  <a:schemeClr val="dk1"/>
                </a:solidFill>
                <a:latin typeface="Domine"/>
                <a:ea typeface="Domine"/>
                <a:cs typeface="Domine"/>
                <a:sym typeface="Domine"/>
              </a:defRPr>
            </a:lvl1pPr>
            <a:lvl2pPr indent="0" lvl="1" marL="0" marR="0" rtl="0" algn="ctr">
              <a:spcBef>
                <a:spcPts val="0"/>
              </a:spcBef>
              <a:spcAft>
                <a:spcPts val="0"/>
              </a:spcAft>
              <a:buNone/>
              <a:defRPr b="0" i="0" sz="1400" u="none" cap="none" strike="noStrike">
                <a:solidFill>
                  <a:schemeClr val="dk1"/>
                </a:solidFill>
                <a:latin typeface="Domine"/>
                <a:ea typeface="Domine"/>
                <a:cs typeface="Domine"/>
                <a:sym typeface="Domine"/>
              </a:defRPr>
            </a:lvl2pPr>
            <a:lvl3pPr indent="0" lvl="2" marL="0" marR="0" rtl="0" algn="ctr">
              <a:spcBef>
                <a:spcPts val="0"/>
              </a:spcBef>
              <a:spcAft>
                <a:spcPts val="0"/>
              </a:spcAft>
              <a:buNone/>
              <a:defRPr b="0" i="0" sz="1400" u="none" cap="none" strike="noStrike">
                <a:solidFill>
                  <a:schemeClr val="dk1"/>
                </a:solidFill>
                <a:latin typeface="Domine"/>
                <a:ea typeface="Domine"/>
                <a:cs typeface="Domine"/>
                <a:sym typeface="Domine"/>
              </a:defRPr>
            </a:lvl3pPr>
            <a:lvl4pPr indent="0" lvl="3" marL="0" marR="0" rtl="0" algn="ctr">
              <a:spcBef>
                <a:spcPts val="0"/>
              </a:spcBef>
              <a:spcAft>
                <a:spcPts val="0"/>
              </a:spcAft>
              <a:buNone/>
              <a:defRPr b="0" i="0" sz="1400" u="none" cap="none" strike="noStrike">
                <a:solidFill>
                  <a:schemeClr val="dk1"/>
                </a:solidFill>
                <a:latin typeface="Domine"/>
                <a:ea typeface="Domine"/>
                <a:cs typeface="Domine"/>
                <a:sym typeface="Domine"/>
              </a:defRPr>
            </a:lvl4pPr>
            <a:lvl5pPr indent="0" lvl="4" marL="0" marR="0" rtl="0" algn="ctr">
              <a:spcBef>
                <a:spcPts val="0"/>
              </a:spcBef>
              <a:spcAft>
                <a:spcPts val="0"/>
              </a:spcAft>
              <a:buNone/>
              <a:defRPr b="0" i="0" sz="1400" u="none" cap="none" strike="noStrike">
                <a:solidFill>
                  <a:schemeClr val="dk1"/>
                </a:solidFill>
                <a:latin typeface="Domine"/>
                <a:ea typeface="Domine"/>
                <a:cs typeface="Domine"/>
                <a:sym typeface="Domine"/>
              </a:defRPr>
            </a:lvl5pPr>
            <a:lvl6pPr indent="0" lvl="5" marL="0" marR="0" rtl="0" algn="ctr">
              <a:spcBef>
                <a:spcPts val="0"/>
              </a:spcBef>
              <a:spcAft>
                <a:spcPts val="0"/>
              </a:spcAft>
              <a:buNone/>
              <a:defRPr b="0" i="0" sz="1400" u="none" cap="none" strike="noStrike">
                <a:solidFill>
                  <a:schemeClr val="dk1"/>
                </a:solidFill>
                <a:latin typeface="Domine"/>
                <a:ea typeface="Domine"/>
                <a:cs typeface="Domine"/>
                <a:sym typeface="Domine"/>
              </a:defRPr>
            </a:lvl6pPr>
            <a:lvl7pPr indent="0" lvl="6" marL="0" marR="0" rtl="0" algn="ctr">
              <a:spcBef>
                <a:spcPts val="0"/>
              </a:spcBef>
              <a:spcAft>
                <a:spcPts val="0"/>
              </a:spcAft>
              <a:buNone/>
              <a:defRPr b="0" i="0" sz="1400" u="none" cap="none" strike="noStrike">
                <a:solidFill>
                  <a:schemeClr val="dk1"/>
                </a:solidFill>
                <a:latin typeface="Domine"/>
                <a:ea typeface="Domine"/>
                <a:cs typeface="Domine"/>
                <a:sym typeface="Domine"/>
              </a:defRPr>
            </a:lvl7pPr>
            <a:lvl8pPr indent="0" lvl="7" marL="0" marR="0" rtl="0" algn="ctr">
              <a:spcBef>
                <a:spcPts val="0"/>
              </a:spcBef>
              <a:spcAft>
                <a:spcPts val="0"/>
              </a:spcAft>
              <a:buNone/>
              <a:defRPr b="0" i="0" sz="1400" u="none" cap="none" strike="noStrike">
                <a:solidFill>
                  <a:schemeClr val="dk1"/>
                </a:solidFill>
                <a:latin typeface="Domine"/>
                <a:ea typeface="Domine"/>
                <a:cs typeface="Domine"/>
                <a:sym typeface="Domine"/>
              </a:defRPr>
            </a:lvl8pPr>
            <a:lvl9pPr indent="0" lvl="8" marL="0" marR="0" rtl="0" algn="ctr">
              <a:spcBef>
                <a:spcPts val="0"/>
              </a:spcBef>
              <a:spcAft>
                <a:spcPts val="0"/>
              </a:spcAft>
              <a:buNone/>
              <a:defRPr b="0" i="0" sz="1400" u="none" cap="none" strike="noStrike">
                <a:solidFill>
                  <a:schemeClr val="dk1"/>
                </a:solidFill>
                <a:latin typeface="Domine"/>
                <a:ea typeface="Domine"/>
                <a:cs typeface="Domine"/>
                <a:sym typeface="Domi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9" name="Shape 39"/>
        <p:cNvGrpSpPr/>
        <p:nvPr/>
      </p:nvGrpSpPr>
      <p:grpSpPr>
        <a:xfrm>
          <a:off x="0" y="0"/>
          <a:ext cx="0" cy="0"/>
          <a:chOff x="0" y="0"/>
          <a:chExt cx="0" cy="0"/>
        </a:xfrm>
      </p:grpSpPr>
      <p:sp>
        <p:nvSpPr>
          <p:cNvPr id="40" name="Shape 40"/>
          <p:cNvSpPr txBox="1"/>
          <p:nvPr>
            <p:ph type="title"/>
          </p:nvPr>
        </p:nvSpPr>
        <p:spPr>
          <a:xfrm>
            <a:off x="0" y="76200"/>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2800" u="none" cap="none" strike="noStrike">
                <a:solidFill>
                  <a:schemeClr val="dk2"/>
                </a:solidFill>
                <a:latin typeface="Libre Baskerville"/>
                <a:ea typeface="Libre Baskerville"/>
                <a:cs typeface="Libre Baskerville"/>
                <a:sym typeface="Libre Baskerville"/>
              </a:defRPr>
            </a:lvl1pPr>
            <a:lvl2pPr indent="0" lvl="1"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2pPr>
            <a:lvl3pPr indent="0" lvl="2"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3pPr>
            <a:lvl4pPr indent="0" lvl="3"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4pPr>
            <a:lvl5pPr indent="0" lvl="4"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1" name="Shape 41"/>
          <p:cNvSpPr txBox="1"/>
          <p:nvPr>
            <p:ph idx="1" type="body"/>
          </p:nvPr>
        </p:nvSpPr>
        <p:spPr>
          <a:xfrm>
            <a:off x="0" y="13716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Libre Baskerville"/>
              <a:buChar char="•"/>
              <a:defRPr b="0" i="0" sz="2800" u="none" cap="none" strike="noStrike">
                <a:solidFill>
                  <a:schemeClr val="dk1"/>
                </a:solidFill>
                <a:latin typeface="Libre Baskerville"/>
                <a:ea typeface="Libre Baskerville"/>
                <a:cs typeface="Libre Baskerville"/>
                <a:sym typeface="Libre Baskerville"/>
              </a:defRPr>
            </a:lvl1pPr>
            <a:lvl2pPr indent="-381000" lvl="1" marL="914400" marR="0" rtl="0" algn="l">
              <a:spcBef>
                <a:spcPts val="480"/>
              </a:spcBef>
              <a:spcAft>
                <a:spcPts val="0"/>
              </a:spcAft>
              <a:buClr>
                <a:schemeClr val="dk1"/>
              </a:buClr>
              <a:buSzPts val="2400"/>
              <a:buFont typeface="Libre Baskerville"/>
              <a:buChar char="–"/>
              <a:defRPr b="0" i="0" sz="2400" u="none" cap="none" strike="noStrike">
                <a:solidFill>
                  <a:schemeClr val="dk1"/>
                </a:solidFill>
                <a:latin typeface="Libre Baskerville"/>
                <a:ea typeface="Libre Baskerville"/>
                <a:cs typeface="Libre Baskerville"/>
                <a:sym typeface="Libre Baskerville"/>
              </a:defRPr>
            </a:lvl2pPr>
            <a:lvl3pPr indent="-355600" lvl="2" marL="1371600" marR="0" rtl="0" algn="l">
              <a:spcBef>
                <a:spcPts val="400"/>
              </a:spcBef>
              <a:spcAft>
                <a:spcPts val="0"/>
              </a:spcAft>
              <a:buClr>
                <a:schemeClr val="dk1"/>
              </a:buClr>
              <a:buSzPts val="2000"/>
              <a:buFont typeface="Libre Baskerville"/>
              <a:buChar char="•"/>
              <a:defRPr b="0" i="0" sz="2000" u="none" cap="none" strike="noStrike">
                <a:solidFill>
                  <a:schemeClr val="dk1"/>
                </a:solidFill>
                <a:latin typeface="Libre Baskerville"/>
                <a:ea typeface="Libre Baskerville"/>
                <a:cs typeface="Libre Baskerville"/>
                <a:sym typeface="Libre Baskerville"/>
              </a:defRPr>
            </a:lvl3pPr>
            <a:lvl4pPr indent="-342900" lvl="3" marL="1828800" marR="0" rtl="0" algn="l">
              <a:spcBef>
                <a:spcPts val="360"/>
              </a:spcBef>
              <a:spcAft>
                <a:spcPts val="0"/>
              </a:spcAft>
              <a:buClr>
                <a:schemeClr val="dk1"/>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4pPr>
            <a:lvl5pPr indent="-342900" lvl="4" marL="2286000" marR="0" rtl="0" algn="l">
              <a:spcBef>
                <a:spcPts val="360"/>
              </a:spcBef>
              <a:spcAft>
                <a:spcPts val="0"/>
              </a:spcAft>
              <a:buClr>
                <a:schemeClr val="dk1"/>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 name="Shape 42"/>
          <p:cNvSpPr txBox="1"/>
          <p:nvPr>
            <p:ph idx="2" type="body"/>
          </p:nvPr>
        </p:nvSpPr>
        <p:spPr>
          <a:xfrm>
            <a:off x="4343400" y="13716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Libre Baskerville"/>
              <a:buChar char="•"/>
              <a:defRPr b="0" i="0" sz="2800" u="none" cap="none" strike="noStrike">
                <a:solidFill>
                  <a:schemeClr val="dk1"/>
                </a:solidFill>
                <a:latin typeface="Libre Baskerville"/>
                <a:ea typeface="Libre Baskerville"/>
                <a:cs typeface="Libre Baskerville"/>
                <a:sym typeface="Libre Baskerville"/>
              </a:defRPr>
            </a:lvl1pPr>
            <a:lvl2pPr indent="-381000" lvl="1" marL="914400" marR="0" rtl="0" algn="l">
              <a:spcBef>
                <a:spcPts val="480"/>
              </a:spcBef>
              <a:spcAft>
                <a:spcPts val="0"/>
              </a:spcAft>
              <a:buClr>
                <a:schemeClr val="dk1"/>
              </a:buClr>
              <a:buSzPts val="2400"/>
              <a:buFont typeface="Libre Baskerville"/>
              <a:buChar char="–"/>
              <a:defRPr b="0" i="0" sz="2400" u="none" cap="none" strike="noStrike">
                <a:solidFill>
                  <a:schemeClr val="dk1"/>
                </a:solidFill>
                <a:latin typeface="Libre Baskerville"/>
                <a:ea typeface="Libre Baskerville"/>
                <a:cs typeface="Libre Baskerville"/>
                <a:sym typeface="Libre Baskerville"/>
              </a:defRPr>
            </a:lvl2pPr>
            <a:lvl3pPr indent="-355600" lvl="2" marL="1371600" marR="0" rtl="0" algn="l">
              <a:spcBef>
                <a:spcPts val="400"/>
              </a:spcBef>
              <a:spcAft>
                <a:spcPts val="0"/>
              </a:spcAft>
              <a:buClr>
                <a:schemeClr val="dk1"/>
              </a:buClr>
              <a:buSzPts val="2000"/>
              <a:buFont typeface="Libre Baskerville"/>
              <a:buChar char="•"/>
              <a:defRPr b="0" i="0" sz="2000" u="none" cap="none" strike="noStrike">
                <a:solidFill>
                  <a:schemeClr val="dk1"/>
                </a:solidFill>
                <a:latin typeface="Libre Baskerville"/>
                <a:ea typeface="Libre Baskerville"/>
                <a:cs typeface="Libre Baskerville"/>
                <a:sym typeface="Libre Baskerville"/>
              </a:defRPr>
            </a:lvl3pPr>
            <a:lvl4pPr indent="-342900" lvl="3" marL="1828800" marR="0" rtl="0" algn="l">
              <a:spcBef>
                <a:spcPts val="360"/>
              </a:spcBef>
              <a:spcAft>
                <a:spcPts val="0"/>
              </a:spcAft>
              <a:buClr>
                <a:schemeClr val="dk1"/>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4pPr>
            <a:lvl5pPr indent="-342900" lvl="4" marL="2286000" marR="0" rtl="0" algn="l">
              <a:spcBef>
                <a:spcPts val="360"/>
              </a:spcBef>
              <a:spcAft>
                <a:spcPts val="0"/>
              </a:spcAft>
              <a:buClr>
                <a:schemeClr val="dk1"/>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3" name="Shape 43"/>
          <p:cNvSpPr txBox="1"/>
          <p:nvPr>
            <p:ph idx="10" type="dt"/>
          </p:nvPr>
        </p:nvSpPr>
        <p:spPr>
          <a:xfrm>
            <a:off x="457200" y="6245225"/>
            <a:ext cx="2133600" cy="47625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3505200" y="6347460"/>
            <a:ext cx="2133600" cy="47625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400" u="none" cap="none" strike="noStrike">
                <a:solidFill>
                  <a:schemeClr val="dk1"/>
                </a:solidFill>
                <a:latin typeface="Domine"/>
                <a:ea typeface="Domine"/>
                <a:cs typeface="Domine"/>
                <a:sym typeface="Domine"/>
              </a:defRPr>
            </a:lvl1pPr>
            <a:lvl2pPr indent="0" lvl="1" marL="0" marR="0" rtl="0" algn="ctr">
              <a:spcBef>
                <a:spcPts val="0"/>
              </a:spcBef>
              <a:spcAft>
                <a:spcPts val="0"/>
              </a:spcAft>
              <a:buNone/>
              <a:defRPr b="0" i="0" sz="1400" u="none" cap="none" strike="noStrike">
                <a:solidFill>
                  <a:schemeClr val="dk1"/>
                </a:solidFill>
                <a:latin typeface="Domine"/>
                <a:ea typeface="Domine"/>
                <a:cs typeface="Domine"/>
                <a:sym typeface="Domine"/>
              </a:defRPr>
            </a:lvl2pPr>
            <a:lvl3pPr indent="0" lvl="2" marL="0" marR="0" rtl="0" algn="ctr">
              <a:spcBef>
                <a:spcPts val="0"/>
              </a:spcBef>
              <a:spcAft>
                <a:spcPts val="0"/>
              </a:spcAft>
              <a:buNone/>
              <a:defRPr b="0" i="0" sz="1400" u="none" cap="none" strike="noStrike">
                <a:solidFill>
                  <a:schemeClr val="dk1"/>
                </a:solidFill>
                <a:latin typeface="Domine"/>
                <a:ea typeface="Domine"/>
                <a:cs typeface="Domine"/>
                <a:sym typeface="Domine"/>
              </a:defRPr>
            </a:lvl3pPr>
            <a:lvl4pPr indent="0" lvl="3" marL="0" marR="0" rtl="0" algn="ctr">
              <a:spcBef>
                <a:spcPts val="0"/>
              </a:spcBef>
              <a:spcAft>
                <a:spcPts val="0"/>
              </a:spcAft>
              <a:buNone/>
              <a:defRPr b="0" i="0" sz="1400" u="none" cap="none" strike="noStrike">
                <a:solidFill>
                  <a:schemeClr val="dk1"/>
                </a:solidFill>
                <a:latin typeface="Domine"/>
                <a:ea typeface="Domine"/>
                <a:cs typeface="Domine"/>
                <a:sym typeface="Domine"/>
              </a:defRPr>
            </a:lvl4pPr>
            <a:lvl5pPr indent="0" lvl="4" marL="0" marR="0" rtl="0" algn="ctr">
              <a:spcBef>
                <a:spcPts val="0"/>
              </a:spcBef>
              <a:spcAft>
                <a:spcPts val="0"/>
              </a:spcAft>
              <a:buNone/>
              <a:defRPr b="0" i="0" sz="1400" u="none" cap="none" strike="noStrike">
                <a:solidFill>
                  <a:schemeClr val="dk1"/>
                </a:solidFill>
                <a:latin typeface="Domine"/>
                <a:ea typeface="Domine"/>
                <a:cs typeface="Domine"/>
                <a:sym typeface="Domine"/>
              </a:defRPr>
            </a:lvl5pPr>
            <a:lvl6pPr indent="0" lvl="5" marL="0" marR="0" rtl="0" algn="ctr">
              <a:spcBef>
                <a:spcPts val="0"/>
              </a:spcBef>
              <a:spcAft>
                <a:spcPts val="0"/>
              </a:spcAft>
              <a:buNone/>
              <a:defRPr b="0" i="0" sz="1400" u="none" cap="none" strike="noStrike">
                <a:solidFill>
                  <a:schemeClr val="dk1"/>
                </a:solidFill>
                <a:latin typeface="Domine"/>
                <a:ea typeface="Domine"/>
                <a:cs typeface="Domine"/>
                <a:sym typeface="Domine"/>
              </a:defRPr>
            </a:lvl6pPr>
            <a:lvl7pPr indent="0" lvl="6" marL="0" marR="0" rtl="0" algn="ctr">
              <a:spcBef>
                <a:spcPts val="0"/>
              </a:spcBef>
              <a:spcAft>
                <a:spcPts val="0"/>
              </a:spcAft>
              <a:buNone/>
              <a:defRPr b="0" i="0" sz="1400" u="none" cap="none" strike="noStrike">
                <a:solidFill>
                  <a:schemeClr val="dk1"/>
                </a:solidFill>
                <a:latin typeface="Domine"/>
                <a:ea typeface="Domine"/>
                <a:cs typeface="Domine"/>
                <a:sym typeface="Domine"/>
              </a:defRPr>
            </a:lvl7pPr>
            <a:lvl8pPr indent="0" lvl="7" marL="0" marR="0" rtl="0" algn="ctr">
              <a:spcBef>
                <a:spcPts val="0"/>
              </a:spcBef>
              <a:spcAft>
                <a:spcPts val="0"/>
              </a:spcAft>
              <a:buNone/>
              <a:defRPr b="0" i="0" sz="1400" u="none" cap="none" strike="noStrike">
                <a:solidFill>
                  <a:schemeClr val="dk1"/>
                </a:solidFill>
                <a:latin typeface="Domine"/>
                <a:ea typeface="Domine"/>
                <a:cs typeface="Domine"/>
                <a:sym typeface="Domine"/>
              </a:defRPr>
            </a:lvl8pPr>
            <a:lvl9pPr indent="0" lvl="8" marL="0" marR="0" rtl="0" algn="ctr">
              <a:spcBef>
                <a:spcPts val="0"/>
              </a:spcBef>
              <a:spcAft>
                <a:spcPts val="0"/>
              </a:spcAft>
              <a:buNone/>
              <a:defRPr b="0" i="0" sz="1400" u="none" cap="none" strike="noStrike">
                <a:solidFill>
                  <a:schemeClr val="dk1"/>
                </a:solidFill>
                <a:latin typeface="Domine"/>
                <a:ea typeface="Domine"/>
                <a:cs typeface="Domine"/>
                <a:sym typeface="Domine"/>
              </a:defRPr>
            </a:lvl9pPr>
          </a:lstStyle>
          <a:p>
            <a:pPr indent="0" lvl="0" marL="0">
              <a:spcBef>
                <a:spcPts val="0"/>
              </a:spcBef>
              <a:spcAft>
                <a:spcPts val="0"/>
              </a:spcAft>
              <a:buNone/>
            </a:pPr>
            <a:fld id="{00000000-1234-1234-1234-123412341234}" type="slidenum">
              <a:rPr lang="en-US"/>
              <a:t>‹#›</a:t>
            </a:fld>
            <a:endParaRPr/>
          </a:p>
        </p:txBody>
      </p:sp>
      <p:cxnSp>
        <p:nvCxnSpPr>
          <p:cNvPr id="46" name="Shape 46"/>
          <p:cNvCxnSpPr/>
          <p:nvPr/>
        </p:nvCxnSpPr>
        <p:spPr>
          <a:xfrm>
            <a:off x="0" y="1005840"/>
            <a:ext cx="8001000" cy="0"/>
          </a:xfrm>
          <a:prstGeom prst="straightConnector1">
            <a:avLst/>
          </a:prstGeom>
          <a:noFill/>
          <a:ln cap="flat" cmpd="sng" w="76200">
            <a:solidFill>
              <a:srgbClr val="00B0F0"/>
            </a:solidFill>
            <a:prstDash val="solid"/>
            <a:round/>
            <a:headEnd len="sm" w="sm" type="none"/>
            <a:tailEnd len="sm" w="sm" type="stealth"/>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7" name="Shape 47"/>
        <p:cNvGrpSpPr/>
        <p:nvPr/>
      </p:nvGrpSpPr>
      <p:grpSpPr>
        <a:xfrm>
          <a:off x="0" y="0"/>
          <a:ext cx="0" cy="0"/>
          <a:chOff x="0" y="0"/>
          <a:chExt cx="0" cy="0"/>
        </a:xfrm>
      </p:grpSpPr>
      <p:sp>
        <p:nvSpPr>
          <p:cNvPr id="48" name="Shape 48"/>
          <p:cNvSpPr txBox="1"/>
          <p:nvPr>
            <p:ph type="title"/>
          </p:nvPr>
        </p:nvSpPr>
        <p:spPr>
          <a:xfrm>
            <a:off x="0" y="76200"/>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2800" u="none" cap="none" strike="noStrike">
                <a:solidFill>
                  <a:schemeClr val="dk2"/>
                </a:solidFill>
                <a:latin typeface="Libre Baskerville"/>
                <a:ea typeface="Libre Baskerville"/>
                <a:cs typeface="Libre Baskerville"/>
                <a:sym typeface="Libre Baskerville"/>
              </a:defRPr>
            </a:lvl1pPr>
            <a:lvl2pPr indent="0" lvl="1"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2pPr>
            <a:lvl3pPr indent="0" lvl="2"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3pPr>
            <a:lvl4pPr indent="0" lvl="3"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4pPr>
            <a:lvl5pPr indent="0" lvl="4"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9" name="Shape 49"/>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Libre Baskerville"/>
              <a:buNone/>
              <a:defRPr b="1" i="0" sz="2400" u="none" cap="none" strike="noStrike">
                <a:solidFill>
                  <a:schemeClr val="dk1"/>
                </a:solidFill>
                <a:latin typeface="Libre Baskerville"/>
                <a:ea typeface="Libre Baskerville"/>
                <a:cs typeface="Libre Baskerville"/>
                <a:sym typeface="Libre Baskerville"/>
              </a:defRPr>
            </a:lvl1pPr>
            <a:lvl2pPr indent="-228600" lvl="1" marL="914400" marR="0" rtl="0" algn="l">
              <a:spcBef>
                <a:spcPts val="400"/>
              </a:spcBef>
              <a:spcAft>
                <a:spcPts val="0"/>
              </a:spcAft>
              <a:buClr>
                <a:schemeClr val="dk1"/>
              </a:buClr>
              <a:buSzPts val="2800"/>
              <a:buFont typeface="Libre Baskerville"/>
              <a:buNone/>
              <a:defRPr b="1" i="0" sz="2000" u="none" cap="none" strike="noStrike">
                <a:solidFill>
                  <a:schemeClr val="dk1"/>
                </a:solidFill>
                <a:latin typeface="Libre Baskerville"/>
                <a:ea typeface="Libre Baskerville"/>
                <a:cs typeface="Libre Baskerville"/>
                <a:sym typeface="Libre Baskerville"/>
              </a:defRPr>
            </a:lvl2pPr>
            <a:lvl3pPr indent="-228600" lvl="2" marL="1371600" marR="0" rtl="0" algn="l">
              <a:spcBef>
                <a:spcPts val="360"/>
              </a:spcBef>
              <a:spcAft>
                <a:spcPts val="0"/>
              </a:spcAft>
              <a:buClr>
                <a:schemeClr val="dk1"/>
              </a:buClr>
              <a:buSzPts val="2400"/>
              <a:buFont typeface="Libre Baskerville"/>
              <a:buNone/>
              <a:defRPr b="1" i="0" sz="1800" u="none" cap="none" strike="noStrike">
                <a:solidFill>
                  <a:schemeClr val="dk1"/>
                </a:solidFill>
                <a:latin typeface="Libre Baskerville"/>
                <a:ea typeface="Libre Baskerville"/>
                <a:cs typeface="Libre Baskerville"/>
                <a:sym typeface="Libre Baskerville"/>
              </a:defRPr>
            </a:lvl3pPr>
            <a:lvl4pPr indent="-228600" lvl="3" marL="1828800" marR="0" rtl="0" algn="l">
              <a:spcBef>
                <a:spcPts val="320"/>
              </a:spcBef>
              <a:spcAft>
                <a:spcPts val="0"/>
              </a:spcAft>
              <a:buClr>
                <a:schemeClr val="dk1"/>
              </a:buClr>
              <a:buSzPts val="2000"/>
              <a:buFont typeface="Libre Baskerville"/>
              <a:buNone/>
              <a:defRPr b="1" i="0" sz="1600" u="none" cap="none" strike="noStrike">
                <a:solidFill>
                  <a:schemeClr val="dk1"/>
                </a:solidFill>
                <a:latin typeface="Libre Baskerville"/>
                <a:ea typeface="Libre Baskerville"/>
                <a:cs typeface="Libre Baskerville"/>
                <a:sym typeface="Libre Baskerville"/>
              </a:defRPr>
            </a:lvl4pPr>
            <a:lvl5pPr indent="-228600" lvl="4" marL="2286000" marR="0" rtl="0" algn="l">
              <a:spcBef>
                <a:spcPts val="320"/>
              </a:spcBef>
              <a:spcAft>
                <a:spcPts val="0"/>
              </a:spcAft>
              <a:buClr>
                <a:schemeClr val="dk1"/>
              </a:buClr>
              <a:buSzPts val="2000"/>
              <a:buFont typeface="Libre Baskerville"/>
              <a:buNone/>
              <a:defRPr b="1" i="0" sz="1600" u="none" cap="none" strike="noStrike">
                <a:solidFill>
                  <a:schemeClr val="dk1"/>
                </a:solidFill>
                <a:latin typeface="Libre Baskerville"/>
                <a:ea typeface="Libre Baskerville"/>
                <a:cs typeface="Libre Baskerville"/>
                <a:sym typeface="Libre Baskerville"/>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9pPr>
          </a:lstStyle>
          <a:p/>
        </p:txBody>
      </p:sp>
      <p:sp>
        <p:nvSpPr>
          <p:cNvPr id="50" name="Shape 50"/>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Libre Baskerville"/>
              <a:buChar char="•"/>
              <a:defRPr b="0" i="0" sz="2400" u="none" cap="none" strike="noStrike">
                <a:solidFill>
                  <a:schemeClr val="dk1"/>
                </a:solidFill>
                <a:latin typeface="Libre Baskerville"/>
                <a:ea typeface="Libre Baskerville"/>
                <a:cs typeface="Libre Baskerville"/>
                <a:sym typeface="Libre Baskerville"/>
              </a:defRPr>
            </a:lvl1pPr>
            <a:lvl2pPr indent="-355600" lvl="1" marL="914400" marR="0" rtl="0" algn="l">
              <a:spcBef>
                <a:spcPts val="400"/>
              </a:spcBef>
              <a:spcAft>
                <a:spcPts val="0"/>
              </a:spcAft>
              <a:buClr>
                <a:schemeClr val="dk1"/>
              </a:buClr>
              <a:buSzPts val="2000"/>
              <a:buFont typeface="Libre Baskerville"/>
              <a:buChar char="–"/>
              <a:defRPr b="0" i="0" sz="2000" u="none" cap="none" strike="noStrike">
                <a:solidFill>
                  <a:schemeClr val="dk1"/>
                </a:solidFill>
                <a:latin typeface="Libre Baskerville"/>
                <a:ea typeface="Libre Baskerville"/>
                <a:cs typeface="Libre Baskerville"/>
                <a:sym typeface="Libre Baskerville"/>
              </a:defRPr>
            </a:lvl2pPr>
            <a:lvl3pPr indent="-342900" lvl="2" marL="1371600" marR="0" rtl="0" algn="l">
              <a:spcBef>
                <a:spcPts val="360"/>
              </a:spcBef>
              <a:spcAft>
                <a:spcPts val="0"/>
              </a:spcAft>
              <a:buClr>
                <a:schemeClr val="dk1"/>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20"/>
              </a:spcBef>
              <a:spcAft>
                <a:spcPts val="0"/>
              </a:spcAft>
              <a:buClr>
                <a:schemeClr val="dk1"/>
              </a:buClr>
              <a:buSzPts val="1600"/>
              <a:buFont typeface="Libre Baskerville"/>
              <a:buChar char="–"/>
              <a:defRPr b="0" i="0" sz="1600" u="none" cap="none" strike="noStrike">
                <a:solidFill>
                  <a:schemeClr val="dk1"/>
                </a:solidFill>
                <a:latin typeface="Libre Baskerville"/>
                <a:ea typeface="Libre Baskerville"/>
                <a:cs typeface="Libre Baskerville"/>
                <a:sym typeface="Libre Baskerville"/>
              </a:defRPr>
            </a:lvl4pPr>
            <a:lvl5pPr indent="-330200" lvl="4" marL="2286000" marR="0" rtl="0" algn="l">
              <a:spcBef>
                <a:spcPts val="320"/>
              </a:spcBef>
              <a:spcAft>
                <a:spcPts val="0"/>
              </a:spcAft>
              <a:buClr>
                <a:schemeClr val="dk1"/>
              </a:buClr>
              <a:buSzPts val="1600"/>
              <a:buFont typeface="Libre Baskerville"/>
              <a:buChar char="»"/>
              <a:defRPr b="0" i="0" sz="1600" u="none" cap="none" strike="noStrike">
                <a:solidFill>
                  <a:schemeClr val="dk1"/>
                </a:solidFill>
                <a:latin typeface="Libre Baskerville"/>
                <a:ea typeface="Libre Baskerville"/>
                <a:cs typeface="Libre Baskerville"/>
                <a:sym typeface="Libre Baskerville"/>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51" name="Shape 5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Libre Baskerville"/>
              <a:buNone/>
              <a:defRPr b="1" i="0" sz="2400" u="none" cap="none" strike="noStrike">
                <a:solidFill>
                  <a:schemeClr val="dk1"/>
                </a:solidFill>
                <a:latin typeface="Libre Baskerville"/>
                <a:ea typeface="Libre Baskerville"/>
                <a:cs typeface="Libre Baskerville"/>
                <a:sym typeface="Libre Baskerville"/>
              </a:defRPr>
            </a:lvl1pPr>
            <a:lvl2pPr indent="-228600" lvl="1" marL="914400" marR="0" rtl="0" algn="l">
              <a:spcBef>
                <a:spcPts val="400"/>
              </a:spcBef>
              <a:spcAft>
                <a:spcPts val="0"/>
              </a:spcAft>
              <a:buClr>
                <a:schemeClr val="dk1"/>
              </a:buClr>
              <a:buSzPts val="2800"/>
              <a:buFont typeface="Libre Baskerville"/>
              <a:buNone/>
              <a:defRPr b="1" i="0" sz="2000" u="none" cap="none" strike="noStrike">
                <a:solidFill>
                  <a:schemeClr val="dk1"/>
                </a:solidFill>
                <a:latin typeface="Libre Baskerville"/>
                <a:ea typeface="Libre Baskerville"/>
                <a:cs typeface="Libre Baskerville"/>
                <a:sym typeface="Libre Baskerville"/>
              </a:defRPr>
            </a:lvl2pPr>
            <a:lvl3pPr indent="-228600" lvl="2" marL="1371600" marR="0" rtl="0" algn="l">
              <a:spcBef>
                <a:spcPts val="360"/>
              </a:spcBef>
              <a:spcAft>
                <a:spcPts val="0"/>
              </a:spcAft>
              <a:buClr>
                <a:schemeClr val="dk1"/>
              </a:buClr>
              <a:buSzPts val="2400"/>
              <a:buFont typeface="Libre Baskerville"/>
              <a:buNone/>
              <a:defRPr b="1" i="0" sz="1800" u="none" cap="none" strike="noStrike">
                <a:solidFill>
                  <a:schemeClr val="dk1"/>
                </a:solidFill>
                <a:latin typeface="Libre Baskerville"/>
                <a:ea typeface="Libre Baskerville"/>
                <a:cs typeface="Libre Baskerville"/>
                <a:sym typeface="Libre Baskerville"/>
              </a:defRPr>
            </a:lvl3pPr>
            <a:lvl4pPr indent="-228600" lvl="3" marL="1828800" marR="0" rtl="0" algn="l">
              <a:spcBef>
                <a:spcPts val="320"/>
              </a:spcBef>
              <a:spcAft>
                <a:spcPts val="0"/>
              </a:spcAft>
              <a:buClr>
                <a:schemeClr val="dk1"/>
              </a:buClr>
              <a:buSzPts val="2000"/>
              <a:buFont typeface="Libre Baskerville"/>
              <a:buNone/>
              <a:defRPr b="1" i="0" sz="1600" u="none" cap="none" strike="noStrike">
                <a:solidFill>
                  <a:schemeClr val="dk1"/>
                </a:solidFill>
                <a:latin typeface="Libre Baskerville"/>
                <a:ea typeface="Libre Baskerville"/>
                <a:cs typeface="Libre Baskerville"/>
                <a:sym typeface="Libre Baskerville"/>
              </a:defRPr>
            </a:lvl4pPr>
            <a:lvl5pPr indent="-228600" lvl="4" marL="2286000" marR="0" rtl="0" algn="l">
              <a:spcBef>
                <a:spcPts val="320"/>
              </a:spcBef>
              <a:spcAft>
                <a:spcPts val="0"/>
              </a:spcAft>
              <a:buClr>
                <a:schemeClr val="dk1"/>
              </a:buClr>
              <a:buSzPts val="2000"/>
              <a:buFont typeface="Libre Baskerville"/>
              <a:buNone/>
              <a:defRPr b="1" i="0" sz="1600" u="none" cap="none" strike="noStrike">
                <a:solidFill>
                  <a:schemeClr val="dk1"/>
                </a:solidFill>
                <a:latin typeface="Libre Baskerville"/>
                <a:ea typeface="Libre Baskerville"/>
                <a:cs typeface="Libre Baskerville"/>
                <a:sym typeface="Libre Baskerville"/>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9pPr>
          </a:lstStyle>
          <a:p/>
        </p:txBody>
      </p:sp>
      <p:sp>
        <p:nvSpPr>
          <p:cNvPr id="52" name="Shape 52"/>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Libre Baskerville"/>
              <a:buChar char="•"/>
              <a:defRPr b="0" i="0" sz="2400" u="none" cap="none" strike="noStrike">
                <a:solidFill>
                  <a:schemeClr val="dk1"/>
                </a:solidFill>
                <a:latin typeface="Libre Baskerville"/>
                <a:ea typeface="Libre Baskerville"/>
                <a:cs typeface="Libre Baskerville"/>
                <a:sym typeface="Libre Baskerville"/>
              </a:defRPr>
            </a:lvl1pPr>
            <a:lvl2pPr indent="-355600" lvl="1" marL="914400" marR="0" rtl="0" algn="l">
              <a:spcBef>
                <a:spcPts val="400"/>
              </a:spcBef>
              <a:spcAft>
                <a:spcPts val="0"/>
              </a:spcAft>
              <a:buClr>
                <a:schemeClr val="dk1"/>
              </a:buClr>
              <a:buSzPts val="2000"/>
              <a:buFont typeface="Libre Baskerville"/>
              <a:buChar char="–"/>
              <a:defRPr b="0" i="0" sz="2000" u="none" cap="none" strike="noStrike">
                <a:solidFill>
                  <a:schemeClr val="dk1"/>
                </a:solidFill>
                <a:latin typeface="Libre Baskerville"/>
                <a:ea typeface="Libre Baskerville"/>
                <a:cs typeface="Libre Baskerville"/>
                <a:sym typeface="Libre Baskerville"/>
              </a:defRPr>
            </a:lvl2pPr>
            <a:lvl3pPr indent="-342900" lvl="2" marL="1371600" marR="0" rtl="0" algn="l">
              <a:spcBef>
                <a:spcPts val="360"/>
              </a:spcBef>
              <a:spcAft>
                <a:spcPts val="0"/>
              </a:spcAft>
              <a:buClr>
                <a:schemeClr val="dk1"/>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20"/>
              </a:spcBef>
              <a:spcAft>
                <a:spcPts val="0"/>
              </a:spcAft>
              <a:buClr>
                <a:schemeClr val="dk1"/>
              </a:buClr>
              <a:buSzPts val="1600"/>
              <a:buFont typeface="Libre Baskerville"/>
              <a:buChar char="–"/>
              <a:defRPr b="0" i="0" sz="1600" u="none" cap="none" strike="noStrike">
                <a:solidFill>
                  <a:schemeClr val="dk1"/>
                </a:solidFill>
                <a:latin typeface="Libre Baskerville"/>
                <a:ea typeface="Libre Baskerville"/>
                <a:cs typeface="Libre Baskerville"/>
                <a:sym typeface="Libre Baskerville"/>
              </a:defRPr>
            </a:lvl4pPr>
            <a:lvl5pPr indent="-330200" lvl="4" marL="2286000" marR="0" rtl="0" algn="l">
              <a:spcBef>
                <a:spcPts val="320"/>
              </a:spcBef>
              <a:spcAft>
                <a:spcPts val="0"/>
              </a:spcAft>
              <a:buClr>
                <a:schemeClr val="dk1"/>
              </a:buClr>
              <a:buSzPts val="1600"/>
              <a:buFont typeface="Libre Baskerville"/>
              <a:buChar char="»"/>
              <a:defRPr b="0" i="0" sz="1600" u="none" cap="none" strike="noStrike">
                <a:solidFill>
                  <a:schemeClr val="dk1"/>
                </a:solidFill>
                <a:latin typeface="Libre Baskerville"/>
                <a:ea typeface="Libre Baskerville"/>
                <a:cs typeface="Libre Baskerville"/>
                <a:sym typeface="Libre Baskerville"/>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53" name="Shape 53"/>
          <p:cNvSpPr txBox="1"/>
          <p:nvPr>
            <p:ph idx="10" type="dt"/>
          </p:nvPr>
        </p:nvSpPr>
        <p:spPr>
          <a:xfrm>
            <a:off x="457200" y="6245225"/>
            <a:ext cx="2133600" cy="47625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4" name="Shape 54"/>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5" name="Shape 55"/>
          <p:cNvSpPr txBox="1"/>
          <p:nvPr>
            <p:ph idx="12" type="sldNum"/>
          </p:nvPr>
        </p:nvSpPr>
        <p:spPr>
          <a:xfrm>
            <a:off x="3505200" y="6347460"/>
            <a:ext cx="2133600" cy="47625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400" u="none" cap="none" strike="noStrike">
                <a:solidFill>
                  <a:schemeClr val="dk1"/>
                </a:solidFill>
                <a:latin typeface="Domine"/>
                <a:ea typeface="Domine"/>
                <a:cs typeface="Domine"/>
                <a:sym typeface="Domine"/>
              </a:defRPr>
            </a:lvl1pPr>
            <a:lvl2pPr indent="0" lvl="1" marL="0" marR="0" rtl="0" algn="ctr">
              <a:spcBef>
                <a:spcPts val="0"/>
              </a:spcBef>
              <a:spcAft>
                <a:spcPts val="0"/>
              </a:spcAft>
              <a:buNone/>
              <a:defRPr b="0" i="0" sz="1400" u="none" cap="none" strike="noStrike">
                <a:solidFill>
                  <a:schemeClr val="dk1"/>
                </a:solidFill>
                <a:latin typeface="Domine"/>
                <a:ea typeface="Domine"/>
                <a:cs typeface="Domine"/>
                <a:sym typeface="Domine"/>
              </a:defRPr>
            </a:lvl2pPr>
            <a:lvl3pPr indent="0" lvl="2" marL="0" marR="0" rtl="0" algn="ctr">
              <a:spcBef>
                <a:spcPts val="0"/>
              </a:spcBef>
              <a:spcAft>
                <a:spcPts val="0"/>
              </a:spcAft>
              <a:buNone/>
              <a:defRPr b="0" i="0" sz="1400" u="none" cap="none" strike="noStrike">
                <a:solidFill>
                  <a:schemeClr val="dk1"/>
                </a:solidFill>
                <a:latin typeface="Domine"/>
                <a:ea typeface="Domine"/>
                <a:cs typeface="Domine"/>
                <a:sym typeface="Domine"/>
              </a:defRPr>
            </a:lvl3pPr>
            <a:lvl4pPr indent="0" lvl="3" marL="0" marR="0" rtl="0" algn="ctr">
              <a:spcBef>
                <a:spcPts val="0"/>
              </a:spcBef>
              <a:spcAft>
                <a:spcPts val="0"/>
              </a:spcAft>
              <a:buNone/>
              <a:defRPr b="0" i="0" sz="1400" u="none" cap="none" strike="noStrike">
                <a:solidFill>
                  <a:schemeClr val="dk1"/>
                </a:solidFill>
                <a:latin typeface="Domine"/>
                <a:ea typeface="Domine"/>
                <a:cs typeface="Domine"/>
                <a:sym typeface="Domine"/>
              </a:defRPr>
            </a:lvl4pPr>
            <a:lvl5pPr indent="0" lvl="4" marL="0" marR="0" rtl="0" algn="ctr">
              <a:spcBef>
                <a:spcPts val="0"/>
              </a:spcBef>
              <a:spcAft>
                <a:spcPts val="0"/>
              </a:spcAft>
              <a:buNone/>
              <a:defRPr b="0" i="0" sz="1400" u="none" cap="none" strike="noStrike">
                <a:solidFill>
                  <a:schemeClr val="dk1"/>
                </a:solidFill>
                <a:latin typeface="Domine"/>
                <a:ea typeface="Domine"/>
                <a:cs typeface="Domine"/>
                <a:sym typeface="Domine"/>
              </a:defRPr>
            </a:lvl5pPr>
            <a:lvl6pPr indent="0" lvl="5" marL="0" marR="0" rtl="0" algn="ctr">
              <a:spcBef>
                <a:spcPts val="0"/>
              </a:spcBef>
              <a:spcAft>
                <a:spcPts val="0"/>
              </a:spcAft>
              <a:buNone/>
              <a:defRPr b="0" i="0" sz="1400" u="none" cap="none" strike="noStrike">
                <a:solidFill>
                  <a:schemeClr val="dk1"/>
                </a:solidFill>
                <a:latin typeface="Domine"/>
                <a:ea typeface="Domine"/>
                <a:cs typeface="Domine"/>
                <a:sym typeface="Domine"/>
              </a:defRPr>
            </a:lvl6pPr>
            <a:lvl7pPr indent="0" lvl="6" marL="0" marR="0" rtl="0" algn="ctr">
              <a:spcBef>
                <a:spcPts val="0"/>
              </a:spcBef>
              <a:spcAft>
                <a:spcPts val="0"/>
              </a:spcAft>
              <a:buNone/>
              <a:defRPr b="0" i="0" sz="1400" u="none" cap="none" strike="noStrike">
                <a:solidFill>
                  <a:schemeClr val="dk1"/>
                </a:solidFill>
                <a:latin typeface="Domine"/>
                <a:ea typeface="Domine"/>
                <a:cs typeface="Domine"/>
                <a:sym typeface="Domine"/>
              </a:defRPr>
            </a:lvl7pPr>
            <a:lvl8pPr indent="0" lvl="7" marL="0" marR="0" rtl="0" algn="ctr">
              <a:spcBef>
                <a:spcPts val="0"/>
              </a:spcBef>
              <a:spcAft>
                <a:spcPts val="0"/>
              </a:spcAft>
              <a:buNone/>
              <a:defRPr b="0" i="0" sz="1400" u="none" cap="none" strike="noStrike">
                <a:solidFill>
                  <a:schemeClr val="dk1"/>
                </a:solidFill>
                <a:latin typeface="Domine"/>
                <a:ea typeface="Domine"/>
                <a:cs typeface="Domine"/>
                <a:sym typeface="Domine"/>
              </a:defRPr>
            </a:lvl8pPr>
            <a:lvl9pPr indent="0" lvl="8" marL="0" marR="0" rtl="0" algn="ctr">
              <a:spcBef>
                <a:spcPts val="0"/>
              </a:spcBef>
              <a:spcAft>
                <a:spcPts val="0"/>
              </a:spcAft>
              <a:buNone/>
              <a:defRPr b="0" i="0" sz="1400" u="none" cap="none" strike="noStrike">
                <a:solidFill>
                  <a:schemeClr val="dk1"/>
                </a:solidFill>
                <a:latin typeface="Domine"/>
                <a:ea typeface="Domine"/>
                <a:cs typeface="Domine"/>
                <a:sym typeface="Domine"/>
              </a:defRPr>
            </a:lvl9pPr>
          </a:lstStyle>
          <a:p>
            <a:pPr indent="0" lvl="0" marL="0">
              <a:spcBef>
                <a:spcPts val="0"/>
              </a:spcBef>
              <a:spcAft>
                <a:spcPts val="0"/>
              </a:spcAft>
              <a:buNone/>
            </a:pPr>
            <a:fld id="{00000000-1234-1234-1234-123412341234}" type="slidenum">
              <a:rPr lang="en-US"/>
              <a:t>‹#›</a:t>
            </a:fld>
            <a:endParaRPr/>
          </a:p>
        </p:txBody>
      </p:sp>
      <p:cxnSp>
        <p:nvCxnSpPr>
          <p:cNvPr id="56" name="Shape 56"/>
          <p:cNvCxnSpPr/>
          <p:nvPr/>
        </p:nvCxnSpPr>
        <p:spPr>
          <a:xfrm>
            <a:off x="0" y="1005840"/>
            <a:ext cx="8001000" cy="0"/>
          </a:xfrm>
          <a:prstGeom prst="straightConnector1">
            <a:avLst/>
          </a:prstGeom>
          <a:noFill/>
          <a:ln cap="flat" cmpd="sng" w="76200">
            <a:solidFill>
              <a:srgbClr val="00B0F0"/>
            </a:solidFill>
            <a:prstDash val="solid"/>
            <a:round/>
            <a:headEnd len="sm" w="sm" type="none"/>
            <a:tailEnd len="sm" w="sm" type="stealth"/>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sp>
        <p:nvSpPr>
          <p:cNvPr id="58" name="Shape 58"/>
          <p:cNvSpPr txBox="1"/>
          <p:nvPr>
            <p:ph type="title"/>
          </p:nvPr>
        </p:nvSpPr>
        <p:spPr>
          <a:xfrm>
            <a:off x="0" y="76200"/>
            <a:ext cx="8229600" cy="1143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2800" u="none" cap="none" strike="noStrike">
                <a:solidFill>
                  <a:schemeClr val="dk2"/>
                </a:solidFill>
                <a:latin typeface="Libre Baskerville"/>
                <a:ea typeface="Libre Baskerville"/>
                <a:cs typeface="Libre Baskerville"/>
                <a:sym typeface="Libre Baskerville"/>
              </a:defRPr>
            </a:lvl1pPr>
            <a:lvl2pPr indent="0" lvl="1"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2pPr>
            <a:lvl3pPr indent="0" lvl="2"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3pPr>
            <a:lvl4pPr indent="0" lvl="3"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4pPr>
            <a:lvl5pPr indent="0" lvl="4"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9" name="Shape 59"/>
          <p:cNvSpPr txBox="1"/>
          <p:nvPr>
            <p:ph idx="10" type="dt"/>
          </p:nvPr>
        </p:nvSpPr>
        <p:spPr>
          <a:xfrm>
            <a:off x="457200" y="6245225"/>
            <a:ext cx="2133600" cy="47625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Shape 60"/>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1" name="Shape 61"/>
          <p:cNvSpPr txBox="1"/>
          <p:nvPr>
            <p:ph idx="12" type="sldNum"/>
          </p:nvPr>
        </p:nvSpPr>
        <p:spPr>
          <a:xfrm>
            <a:off x="3505200" y="6347460"/>
            <a:ext cx="2133600" cy="47625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400" u="none" cap="none" strike="noStrike">
                <a:solidFill>
                  <a:schemeClr val="dk1"/>
                </a:solidFill>
                <a:latin typeface="Domine"/>
                <a:ea typeface="Domine"/>
                <a:cs typeface="Domine"/>
                <a:sym typeface="Domine"/>
              </a:defRPr>
            </a:lvl1pPr>
            <a:lvl2pPr indent="0" lvl="1" marL="0" marR="0" rtl="0" algn="ctr">
              <a:spcBef>
                <a:spcPts val="0"/>
              </a:spcBef>
              <a:spcAft>
                <a:spcPts val="0"/>
              </a:spcAft>
              <a:buNone/>
              <a:defRPr b="0" i="0" sz="1400" u="none" cap="none" strike="noStrike">
                <a:solidFill>
                  <a:schemeClr val="dk1"/>
                </a:solidFill>
                <a:latin typeface="Domine"/>
                <a:ea typeface="Domine"/>
                <a:cs typeface="Domine"/>
                <a:sym typeface="Domine"/>
              </a:defRPr>
            </a:lvl2pPr>
            <a:lvl3pPr indent="0" lvl="2" marL="0" marR="0" rtl="0" algn="ctr">
              <a:spcBef>
                <a:spcPts val="0"/>
              </a:spcBef>
              <a:spcAft>
                <a:spcPts val="0"/>
              </a:spcAft>
              <a:buNone/>
              <a:defRPr b="0" i="0" sz="1400" u="none" cap="none" strike="noStrike">
                <a:solidFill>
                  <a:schemeClr val="dk1"/>
                </a:solidFill>
                <a:latin typeface="Domine"/>
                <a:ea typeface="Domine"/>
                <a:cs typeface="Domine"/>
                <a:sym typeface="Domine"/>
              </a:defRPr>
            </a:lvl3pPr>
            <a:lvl4pPr indent="0" lvl="3" marL="0" marR="0" rtl="0" algn="ctr">
              <a:spcBef>
                <a:spcPts val="0"/>
              </a:spcBef>
              <a:spcAft>
                <a:spcPts val="0"/>
              </a:spcAft>
              <a:buNone/>
              <a:defRPr b="0" i="0" sz="1400" u="none" cap="none" strike="noStrike">
                <a:solidFill>
                  <a:schemeClr val="dk1"/>
                </a:solidFill>
                <a:latin typeface="Domine"/>
                <a:ea typeface="Domine"/>
                <a:cs typeface="Domine"/>
                <a:sym typeface="Domine"/>
              </a:defRPr>
            </a:lvl4pPr>
            <a:lvl5pPr indent="0" lvl="4" marL="0" marR="0" rtl="0" algn="ctr">
              <a:spcBef>
                <a:spcPts val="0"/>
              </a:spcBef>
              <a:spcAft>
                <a:spcPts val="0"/>
              </a:spcAft>
              <a:buNone/>
              <a:defRPr b="0" i="0" sz="1400" u="none" cap="none" strike="noStrike">
                <a:solidFill>
                  <a:schemeClr val="dk1"/>
                </a:solidFill>
                <a:latin typeface="Domine"/>
                <a:ea typeface="Domine"/>
                <a:cs typeface="Domine"/>
                <a:sym typeface="Domine"/>
              </a:defRPr>
            </a:lvl5pPr>
            <a:lvl6pPr indent="0" lvl="5" marL="0" marR="0" rtl="0" algn="ctr">
              <a:spcBef>
                <a:spcPts val="0"/>
              </a:spcBef>
              <a:spcAft>
                <a:spcPts val="0"/>
              </a:spcAft>
              <a:buNone/>
              <a:defRPr b="0" i="0" sz="1400" u="none" cap="none" strike="noStrike">
                <a:solidFill>
                  <a:schemeClr val="dk1"/>
                </a:solidFill>
                <a:latin typeface="Domine"/>
                <a:ea typeface="Domine"/>
                <a:cs typeface="Domine"/>
                <a:sym typeface="Domine"/>
              </a:defRPr>
            </a:lvl6pPr>
            <a:lvl7pPr indent="0" lvl="6" marL="0" marR="0" rtl="0" algn="ctr">
              <a:spcBef>
                <a:spcPts val="0"/>
              </a:spcBef>
              <a:spcAft>
                <a:spcPts val="0"/>
              </a:spcAft>
              <a:buNone/>
              <a:defRPr b="0" i="0" sz="1400" u="none" cap="none" strike="noStrike">
                <a:solidFill>
                  <a:schemeClr val="dk1"/>
                </a:solidFill>
                <a:latin typeface="Domine"/>
                <a:ea typeface="Domine"/>
                <a:cs typeface="Domine"/>
                <a:sym typeface="Domine"/>
              </a:defRPr>
            </a:lvl7pPr>
            <a:lvl8pPr indent="0" lvl="7" marL="0" marR="0" rtl="0" algn="ctr">
              <a:spcBef>
                <a:spcPts val="0"/>
              </a:spcBef>
              <a:spcAft>
                <a:spcPts val="0"/>
              </a:spcAft>
              <a:buNone/>
              <a:defRPr b="0" i="0" sz="1400" u="none" cap="none" strike="noStrike">
                <a:solidFill>
                  <a:schemeClr val="dk1"/>
                </a:solidFill>
                <a:latin typeface="Domine"/>
                <a:ea typeface="Domine"/>
                <a:cs typeface="Domine"/>
                <a:sym typeface="Domine"/>
              </a:defRPr>
            </a:lvl8pPr>
            <a:lvl9pPr indent="0" lvl="8" marL="0" marR="0" rtl="0" algn="ctr">
              <a:spcBef>
                <a:spcPts val="0"/>
              </a:spcBef>
              <a:spcAft>
                <a:spcPts val="0"/>
              </a:spcAft>
              <a:buNone/>
              <a:defRPr b="0" i="0" sz="1400" u="none" cap="none" strike="noStrike">
                <a:solidFill>
                  <a:schemeClr val="dk1"/>
                </a:solidFill>
                <a:latin typeface="Domine"/>
                <a:ea typeface="Domine"/>
                <a:cs typeface="Domine"/>
                <a:sym typeface="Domine"/>
              </a:defRPr>
            </a:lvl9pPr>
          </a:lstStyle>
          <a:p>
            <a:pPr indent="0" lvl="0" marL="0">
              <a:spcBef>
                <a:spcPts val="0"/>
              </a:spcBef>
              <a:spcAft>
                <a:spcPts val="0"/>
              </a:spcAft>
              <a:buNone/>
            </a:pPr>
            <a:fld id="{00000000-1234-1234-1234-123412341234}" type="slidenum">
              <a:rPr lang="en-US"/>
              <a:t>‹#›</a:t>
            </a:fld>
            <a:endParaRPr/>
          </a:p>
        </p:txBody>
      </p:sp>
      <p:cxnSp>
        <p:nvCxnSpPr>
          <p:cNvPr id="62" name="Shape 62"/>
          <p:cNvCxnSpPr/>
          <p:nvPr/>
        </p:nvCxnSpPr>
        <p:spPr>
          <a:xfrm>
            <a:off x="0" y="1005840"/>
            <a:ext cx="8001000" cy="0"/>
          </a:xfrm>
          <a:prstGeom prst="straightConnector1">
            <a:avLst/>
          </a:prstGeom>
          <a:noFill/>
          <a:ln cap="flat" cmpd="sng" w="76200">
            <a:solidFill>
              <a:srgbClr val="00B0F0"/>
            </a:solidFill>
            <a:prstDash val="solid"/>
            <a:round/>
            <a:headEnd len="sm" w="sm" type="none"/>
            <a:tailEnd len="sm" w="sm" type="stealth"/>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3" name="Shape 63"/>
        <p:cNvGrpSpPr/>
        <p:nvPr/>
      </p:nvGrpSpPr>
      <p:grpSpPr>
        <a:xfrm>
          <a:off x="0" y="0"/>
          <a:ext cx="0" cy="0"/>
          <a:chOff x="0" y="0"/>
          <a:chExt cx="0" cy="0"/>
        </a:xfrm>
      </p:grpSpPr>
      <p:sp>
        <p:nvSpPr>
          <p:cNvPr id="64" name="Shape 64"/>
          <p:cNvSpPr txBox="1"/>
          <p:nvPr>
            <p:ph idx="10" type="dt"/>
          </p:nvPr>
        </p:nvSpPr>
        <p:spPr>
          <a:xfrm>
            <a:off x="457200" y="6245225"/>
            <a:ext cx="2133600" cy="47625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5" name="Shape 65"/>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2" type="sldNum"/>
          </p:nvPr>
        </p:nvSpPr>
        <p:spPr>
          <a:xfrm>
            <a:off x="3505200" y="6347460"/>
            <a:ext cx="2133600" cy="47625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400" u="none" cap="none" strike="noStrike">
                <a:solidFill>
                  <a:schemeClr val="dk1"/>
                </a:solidFill>
                <a:latin typeface="Domine"/>
                <a:ea typeface="Domine"/>
                <a:cs typeface="Domine"/>
                <a:sym typeface="Domine"/>
              </a:defRPr>
            </a:lvl1pPr>
            <a:lvl2pPr indent="0" lvl="1" marL="0" marR="0" rtl="0" algn="ctr">
              <a:spcBef>
                <a:spcPts val="0"/>
              </a:spcBef>
              <a:spcAft>
                <a:spcPts val="0"/>
              </a:spcAft>
              <a:buNone/>
              <a:defRPr b="0" i="0" sz="1400" u="none" cap="none" strike="noStrike">
                <a:solidFill>
                  <a:schemeClr val="dk1"/>
                </a:solidFill>
                <a:latin typeface="Domine"/>
                <a:ea typeface="Domine"/>
                <a:cs typeface="Domine"/>
                <a:sym typeface="Domine"/>
              </a:defRPr>
            </a:lvl2pPr>
            <a:lvl3pPr indent="0" lvl="2" marL="0" marR="0" rtl="0" algn="ctr">
              <a:spcBef>
                <a:spcPts val="0"/>
              </a:spcBef>
              <a:spcAft>
                <a:spcPts val="0"/>
              </a:spcAft>
              <a:buNone/>
              <a:defRPr b="0" i="0" sz="1400" u="none" cap="none" strike="noStrike">
                <a:solidFill>
                  <a:schemeClr val="dk1"/>
                </a:solidFill>
                <a:latin typeface="Domine"/>
                <a:ea typeface="Domine"/>
                <a:cs typeface="Domine"/>
                <a:sym typeface="Domine"/>
              </a:defRPr>
            </a:lvl3pPr>
            <a:lvl4pPr indent="0" lvl="3" marL="0" marR="0" rtl="0" algn="ctr">
              <a:spcBef>
                <a:spcPts val="0"/>
              </a:spcBef>
              <a:spcAft>
                <a:spcPts val="0"/>
              </a:spcAft>
              <a:buNone/>
              <a:defRPr b="0" i="0" sz="1400" u="none" cap="none" strike="noStrike">
                <a:solidFill>
                  <a:schemeClr val="dk1"/>
                </a:solidFill>
                <a:latin typeface="Domine"/>
                <a:ea typeface="Domine"/>
                <a:cs typeface="Domine"/>
                <a:sym typeface="Domine"/>
              </a:defRPr>
            </a:lvl4pPr>
            <a:lvl5pPr indent="0" lvl="4" marL="0" marR="0" rtl="0" algn="ctr">
              <a:spcBef>
                <a:spcPts val="0"/>
              </a:spcBef>
              <a:spcAft>
                <a:spcPts val="0"/>
              </a:spcAft>
              <a:buNone/>
              <a:defRPr b="0" i="0" sz="1400" u="none" cap="none" strike="noStrike">
                <a:solidFill>
                  <a:schemeClr val="dk1"/>
                </a:solidFill>
                <a:latin typeface="Domine"/>
                <a:ea typeface="Domine"/>
                <a:cs typeface="Domine"/>
                <a:sym typeface="Domine"/>
              </a:defRPr>
            </a:lvl5pPr>
            <a:lvl6pPr indent="0" lvl="5" marL="0" marR="0" rtl="0" algn="ctr">
              <a:spcBef>
                <a:spcPts val="0"/>
              </a:spcBef>
              <a:spcAft>
                <a:spcPts val="0"/>
              </a:spcAft>
              <a:buNone/>
              <a:defRPr b="0" i="0" sz="1400" u="none" cap="none" strike="noStrike">
                <a:solidFill>
                  <a:schemeClr val="dk1"/>
                </a:solidFill>
                <a:latin typeface="Domine"/>
                <a:ea typeface="Domine"/>
                <a:cs typeface="Domine"/>
                <a:sym typeface="Domine"/>
              </a:defRPr>
            </a:lvl6pPr>
            <a:lvl7pPr indent="0" lvl="6" marL="0" marR="0" rtl="0" algn="ctr">
              <a:spcBef>
                <a:spcPts val="0"/>
              </a:spcBef>
              <a:spcAft>
                <a:spcPts val="0"/>
              </a:spcAft>
              <a:buNone/>
              <a:defRPr b="0" i="0" sz="1400" u="none" cap="none" strike="noStrike">
                <a:solidFill>
                  <a:schemeClr val="dk1"/>
                </a:solidFill>
                <a:latin typeface="Domine"/>
                <a:ea typeface="Domine"/>
                <a:cs typeface="Domine"/>
                <a:sym typeface="Domine"/>
              </a:defRPr>
            </a:lvl7pPr>
            <a:lvl8pPr indent="0" lvl="7" marL="0" marR="0" rtl="0" algn="ctr">
              <a:spcBef>
                <a:spcPts val="0"/>
              </a:spcBef>
              <a:spcAft>
                <a:spcPts val="0"/>
              </a:spcAft>
              <a:buNone/>
              <a:defRPr b="0" i="0" sz="1400" u="none" cap="none" strike="noStrike">
                <a:solidFill>
                  <a:schemeClr val="dk1"/>
                </a:solidFill>
                <a:latin typeface="Domine"/>
                <a:ea typeface="Domine"/>
                <a:cs typeface="Domine"/>
                <a:sym typeface="Domine"/>
              </a:defRPr>
            </a:lvl8pPr>
            <a:lvl9pPr indent="0" lvl="8" marL="0" marR="0" rtl="0" algn="ctr">
              <a:spcBef>
                <a:spcPts val="0"/>
              </a:spcBef>
              <a:spcAft>
                <a:spcPts val="0"/>
              </a:spcAft>
              <a:buNone/>
              <a:defRPr b="0" i="0" sz="1400" u="none" cap="none" strike="noStrike">
                <a:solidFill>
                  <a:schemeClr val="dk1"/>
                </a:solidFill>
                <a:latin typeface="Domine"/>
                <a:ea typeface="Domine"/>
                <a:cs typeface="Domine"/>
                <a:sym typeface="Domi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7" name="Shape 67"/>
        <p:cNvGrpSpPr/>
        <p:nvPr/>
      </p:nvGrpSpPr>
      <p:grpSpPr>
        <a:xfrm>
          <a:off x="0" y="0"/>
          <a:ext cx="0" cy="0"/>
          <a:chOff x="0" y="0"/>
          <a:chExt cx="0" cy="0"/>
        </a:xfrm>
      </p:grpSpPr>
      <p:sp>
        <p:nvSpPr>
          <p:cNvPr id="68" name="Shape 68"/>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Libre Baskerville"/>
                <a:ea typeface="Libre Baskerville"/>
                <a:cs typeface="Libre Baskerville"/>
                <a:sym typeface="Libre Baskerville"/>
              </a:defRPr>
            </a:lvl1pPr>
            <a:lvl2pPr indent="0" lvl="1"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2pPr>
            <a:lvl3pPr indent="0" lvl="2"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3pPr>
            <a:lvl4pPr indent="0" lvl="3"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4pPr>
            <a:lvl5pPr indent="0" lvl="4"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9" name="Shape 6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Libre Baskerville"/>
              <a:buChar char="•"/>
              <a:defRPr b="0" i="0" sz="3200" u="none" cap="none" strike="noStrike">
                <a:solidFill>
                  <a:schemeClr val="dk1"/>
                </a:solidFill>
                <a:latin typeface="Libre Baskerville"/>
                <a:ea typeface="Libre Baskerville"/>
                <a:cs typeface="Libre Baskerville"/>
                <a:sym typeface="Libre Baskerville"/>
              </a:defRPr>
            </a:lvl1pPr>
            <a:lvl2pPr indent="-406400" lvl="1" marL="914400" marR="0" rtl="0" algn="l">
              <a:spcBef>
                <a:spcPts val="560"/>
              </a:spcBef>
              <a:spcAft>
                <a:spcPts val="0"/>
              </a:spcAft>
              <a:buClr>
                <a:schemeClr val="dk1"/>
              </a:buClr>
              <a:buSzPts val="2800"/>
              <a:buFont typeface="Libre Baskerville"/>
              <a:buChar char="–"/>
              <a:defRPr b="0" i="0" sz="2800" u="none" cap="none" strike="noStrike">
                <a:solidFill>
                  <a:schemeClr val="dk1"/>
                </a:solidFill>
                <a:latin typeface="Libre Baskerville"/>
                <a:ea typeface="Libre Baskerville"/>
                <a:cs typeface="Libre Baskerville"/>
                <a:sym typeface="Libre Baskerville"/>
              </a:defRPr>
            </a:lvl2pPr>
            <a:lvl3pPr indent="-381000" lvl="2" marL="1371600" marR="0" rtl="0" algn="l">
              <a:spcBef>
                <a:spcPts val="480"/>
              </a:spcBef>
              <a:spcAft>
                <a:spcPts val="0"/>
              </a:spcAft>
              <a:buClr>
                <a:schemeClr val="dk1"/>
              </a:buClr>
              <a:buSzPts val="2400"/>
              <a:buFont typeface="Libre Baskerville"/>
              <a:buChar char="•"/>
              <a:defRPr b="0" i="0" sz="2400" u="none" cap="none" strike="noStrike">
                <a:solidFill>
                  <a:schemeClr val="dk1"/>
                </a:solidFill>
                <a:latin typeface="Libre Baskerville"/>
                <a:ea typeface="Libre Baskerville"/>
                <a:cs typeface="Libre Baskerville"/>
                <a:sym typeface="Libre Baskerville"/>
              </a:defRPr>
            </a:lvl3pPr>
            <a:lvl4pPr indent="-355600" lvl="3" marL="1828800" marR="0" rtl="0" algn="l">
              <a:spcBef>
                <a:spcPts val="400"/>
              </a:spcBef>
              <a:spcAft>
                <a:spcPts val="0"/>
              </a:spcAft>
              <a:buClr>
                <a:schemeClr val="dk1"/>
              </a:buClr>
              <a:buSzPts val="2000"/>
              <a:buFont typeface="Libre Baskerville"/>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400"/>
              </a:spcBef>
              <a:spcAft>
                <a:spcPts val="0"/>
              </a:spcAft>
              <a:buClr>
                <a:schemeClr val="dk1"/>
              </a:buClr>
              <a:buSzPts val="2000"/>
              <a:buFont typeface="Libre Baskerville"/>
              <a:buChar char="»"/>
              <a:defRPr b="0" i="0" sz="2000" u="none" cap="none" strike="noStrike">
                <a:solidFill>
                  <a:schemeClr val="dk1"/>
                </a:solidFill>
                <a:latin typeface="Libre Baskerville"/>
                <a:ea typeface="Libre Baskerville"/>
                <a:cs typeface="Libre Baskerville"/>
                <a:sym typeface="Libre Baskervill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0" name="Shape 7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Libre Baskerville"/>
              <a:buNone/>
              <a:defRPr b="0" i="0" sz="1400" u="none" cap="none" strike="noStrike">
                <a:solidFill>
                  <a:schemeClr val="dk1"/>
                </a:solidFill>
                <a:latin typeface="Libre Baskerville"/>
                <a:ea typeface="Libre Baskerville"/>
                <a:cs typeface="Libre Baskerville"/>
                <a:sym typeface="Libre Baskerville"/>
              </a:defRPr>
            </a:lvl1pPr>
            <a:lvl2pPr indent="-228600" lvl="1" marL="914400" marR="0" rtl="0" algn="l">
              <a:spcBef>
                <a:spcPts val="240"/>
              </a:spcBef>
              <a:spcAft>
                <a:spcPts val="0"/>
              </a:spcAft>
              <a:buClr>
                <a:schemeClr val="dk1"/>
              </a:buClr>
              <a:buSzPts val="2800"/>
              <a:buFont typeface="Libre Baskerville"/>
              <a:buNone/>
              <a:defRPr b="0" i="0" sz="1200" u="none" cap="none" strike="noStrike">
                <a:solidFill>
                  <a:schemeClr val="dk1"/>
                </a:solidFill>
                <a:latin typeface="Libre Baskerville"/>
                <a:ea typeface="Libre Baskerville"/>
                <a:cs typeface="Libre Baskerville"/>
                <a:sym typeface="Libre Baskerville"/>
              </a:defRPr>
            </a:lvl2pPr>
            <a:lvl3pPr indent="-228600" lvl="2" marL="1371600" marR="0" rtl="0" algn="l">
              <a:spcBef>
                <a:spcPts val="200"/>
              </a:spcBef>
              <a:spcAft>
                <a:spcPts val="0"/>
              </a:spcAft>
              <a:buClr>
                <a:schemeClr val="dk1"/>
              </a:buClr>
              <a:buSzPts val="2400"/>
              <a:buFont typeface="Libre Baskerville"/>
              <a:buNone/>
              <a:defRPr b="0" i="0" sz="1000" u="none" cap="none" strike="noStrike">
                <a:solidFill>
                  <a:schemeClr val="dk1"/>
                </a:solidFill>
                <a:latin typeface="Libre Baskerville"/>
                <a:ea typeface="Libre Baskerville"/>
                <a:cs typeface="Libre Baskerville"/>
                <a:sym typeface="Libre Baskerville"/>
              </a:defRPr>
            </a:lvl3pPr>
            <a:lvl4pPr indent="-228600" lvl="3" marL="1828800" marR="0" rtl="0" algn="l">
              <a:spcBef>
                <a:spcPts val="180"/>
              </a:spcBef>
              <a:spcAft>
                <a:spcPts val="0"/>
              </a:spcAft>
              <a:buClr>
                <a:schemeClr val="dk1"/>
              </a:buClr>
              <a:buSzPts val="2000"/>
              <a:buFont typeface="Libre Baskerville"/>
              <a:buNone/>
              <a:defRPr b="0" i="0" sz="900" u="none" cap="none" strike="noStrike">
                <a:solidFill>
                  <a:schemeClr val="dk1"/>
                </a:solidFill>
                <a:latin typeface="Libre Baskerville"/>
                <a:ea typeface="Libre Baskerville"/>
                <a:cs typeface="Libre Baskerville"/>
                <a:sym typeface="Libre Baskerville"/>
              </a:defRPr>
            </a:lvl4pPr>
            <a:lvl5pPr indent="-228600" lvl="4" marL="2286000" marR="0" rtl="0" algn="l">
              <a:spcBef>
                <a:spcPts val="180"/>
              </a:spcBef>
              <a:spcAft>
                <a:spcPts val="0"/>
              </a:spcAft>
              <a:buClr>
                <a:schemeClr val="dk1"/>
              </a:buClr>
              <a:buSzPts val="2000"/>
              <a:buFont typeface="Libre Baskerville"/>
              <a:buNone/>
              <a:defRPr b="0" i="0" sz="900" u="none" cap="none" strike="noStrike">
                <a:solidFill>
                  <a:schemeClr val="dk1"/>
                </a:solidFill>
                <a:latin typeface="Libre Baskerville"/>
                <a:ea typeface="Libre Baskerville"/>
                <a:cs typeface="Libre Baskerville"/>
                <a:sym typeface="Libre Baskerville"/>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9pPr>
          </a:lstStyle>
          <a:p/>
        </p:txBody>
      </p:sp>
      <p:sp>
        <p:nvSpPr>
          <p:cNvPr id="71" name="Shape 71"/>
          <p:cNvSpPr txBox="1"/>
          <p:nvPr>
            <p:ph idx="10" type="dt"/>
          </p:nvPr>
        </p:nvSpPr>
        <p:spPr>
          <a:xfrm>
            <a:off x="457200" y="6245225"/>
            <a:ext cx="2133600" cy="47625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Shape 72"/>
          <p:cNvSpPr txBox="1"/>
          <p:nvPr>
            <p:ph idx="11" type="ftr"/>
          </p:nvPr>
        </p:nvSpPr>
        <p:spPr>
          <a:xfrm>
            <a:off x="3124200" y="6245225"/>
            <a:ext cx="2895600" cy="47625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Shape 73"/>
          <p:cNvSpPr txBox="1"/>
          <p:nvPr>
            <p:ph idx="12" type="sldNum"/>
          </p:nvPr>
        </p:nvSpPr>
        <p:spPr>
          <a:xfrm>
            <a:off x="3505200" y="6347460"/>
            <a:ext cx="2133600" cy="47625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400" u="none" cap="none" strike="noStrike">
                <a:solidFill>
                  <a:schemeClr val="dk1"/>
                </a:solidFill>
                <a:latin typeface="Domine"/>
                <a:ea typeface="Domine"/>
                <a:cs typeface="Domine"/>
                <a:sym typeface="Domine"/>
              </a:defRPr>
            </a:lvl1pPr>
            <a:lvl2pPr indent="0" lvl="1" marL="0" marR="0" rtl="0" algn="ctr">
              <a:spcBef>
                <a:spcPts val="0"/>
              </a:spcBef>
              <a:spcAft>
                <a:spcPts val="0"/>
              </a:spcAft>
              <a:buNone/>
              <a:defRPr b="0" i="0" sz="1400" u="none" cap="none" strike="noStrike">
                <a:solidFill>
                  <a:schemeClr val="dk1"/>
                </a:solidFill>
                <a:latin typeface="Domine"/>
                <a:ea typeface="Domine"/>
                <a:cs typeface="Domine"/>
                <a:sym typeface="Domine"/>
              </a:defRPr>
            </a:lvl2pPr>
            <a:lvl3pPr indent="0" lvl="2" marL="0" marR="0" rtl="0" algn="ctr">
              <a:spcBef>
                <a:spcPts val="0"/>
              </a:spcBef>
              <a:spcAft>
                <a:spcPts val="0"/>
              </a:spcAft>
              <a:buNone/>
              <a:defRPr b="0" i="0" sz="1400" u="none" cap="none" strike="noStrike">
                <a:solidFill>
                  <a:schemeClr val="dk1"/>
                </a:solidFill>
                <a:latin typeface="Domine"/>
                <a:ea typeface="Domine"/>
                <a:cs typeface="Domine"/>
                <a:sym typeface="Domine"/>
              </a:defRPr>
            </a:lvl3pPr>
            <a:lvl4pPr indent="0" lvl="3" marL="0" marR="0" rtl="0" algn="ctr">
              <a:spcBef>
                <a:spcPts val="0"/>
              </a:spcBef>
              <a:spcAft>
                <a:spcPts val="0"/>
              </a:spcAft>
              <a:buNone/>
              <a:defRPr b="0" i="0" sz="1400" u="none" cap="none" strike="noStrike">
                <a:solidFill>
                  <a:schemeClr val="dk1"/>
                </a:solidFill>
                <a:latin typeface="Domine"/>
                <a:ea typeface="Domine"/>
                <a:cs typeface="Domine"/>
                <a:sym typeface="Domine"/>
              </a:defRPr>
            </a:lvl4pPr>
            <a:lvl5pPr indent="0" lvl="4" marL="0" marR="0" rtl="0" algn="ctr">
              <a:spcBef>
                <a:spcPts val="0"/>
              </a:spcBef>
              <a:spcAft>
                <a:spcPts val="0"/>
              </a:spcAft>
              <a:buNone/>
              <a:defRPr b="0" i="0" sz="1400" u="none" cap="none" strike="noStrike">
                <a:solidFill>
                  <a:schemeClr val="dk1"/>
                </a:solidFill>
                <a:latin typeface="Domine"/>
                <a:ea typeface="Domine"/>
                <a:cs typeface="Domine"/>
                <a:sym typeface="Domine"/>
              </a:defRPr>
            </a:lvl5pPr>
            <a:lvl6pPr indent="0" lvl="5" marL="0" marR="0" rtl="0" algn="ctr">
              <a:spcBef>
                <a:spcPts val="0"/>
              </a:spcBef>
              <a:spcAft>
                <a:spcPts val="0"/>
              </a:spcAft>
              <a:buNone/>
              <a:defRPr b="0" i="0" sz="1400" u="none" cap="none" strike="noStrike">
                <a:solidFill>
                  <a:schemeClr val="dk1"/>
                </a:solidFill>
                <a:latin typeface="Domine"/>
                <a:ea typeface="Domine"/>
                <a:cs typeface="Domine"/>
                <a:sym typeface="Domine"/>
              </a:defRPr>
            </a:lvl6pPr>
            <a:lvl7pPr indent="0" lvl="6" marL="0" marR="0" rtl="0" algn="ctr">
              <a:spcBef>
                <a:spcPts val="0"/>
              </a:spcBef>
              <a:spcAft>
                <a:spcPts val="0"/>
              </a:spcAft>
              <a:buNone/>
              <a:defRPr b="0" i="0" sz="1400" u="none" cap="none" strike="noStrike">
                <a:solidFill>
                  <a:schemeClr val="dk1"/>
                </a:solidFill>
                <a:latin typeface="Domine"/>
                <a:ea typeface="Domine"/>
                <a:cs typeface="Domine"/>
                <a:sym typeface="Domine"/>
              </a:defRPr>
            </a:lvl7pPr>
            <a:lvl8pPr indent="0" lvl="7" marL="0" marR="0" rtl="0" algn="ctr">
              <a:spcBef>
                <a:spcPts val="0"/>
              </a:spcBef>
              <a:spcAft>
                <a:spcPts val="0"/>
              </a:spcAft>
              <a:buNone/>
              <a:defRPr b="0" i="0" sz="1400" u="none" cap="none" strike="noStrike">
                <a:solidFill>
                  <a:schemeClr val="dk1"/>
                </a:solidFill>
                <a:latin typeface="Domine"/>
                <a:ea typeface="Domine"/>
                <a:cs typeface="Domine"/>
                <a:sym typeface="Domine"/>
              </a:defRPr>
            </a:lvl8pPr>
            <a:lvl9pPr indent="0" lvl="8" marL="0" marR="0" rtl="0" algn="ctr">
              <a:spcBef>
                <a:spcPts val="0"/>
              </a:spcBef>
              <a:spcAft>
                <a:spcPts val="0"/>
              </a:spcAft>
              <a:buNone/>
              <a:defRPr b="0" i="0" sz="1400" u="none" cap="none" strike="noStrike">
                <a:solidFill>
                  <a:schemeClr val="dk1"/>
                </a:solidFill>
                <a:latin typeface="Domine"/>
                <a:ea typeface="Domine"/>
                <a:cs typeface="Domine"/>
                <a:sym typeface="Domi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id="10" name="Shape 10"/>
          <p:cNvPicPr preferRelativeResize="0"/>
          <p:nvPr/>
        </p:nvPicPr>
        <p:blipFill rotWithShape="1">
          <a:blip r:embed="rId1">
            <a:alphaModFix/>
          </a:blip>
          <a:srcRect b="8732" l="25852" r="37074" t="12666"/>
          <a:stretch/>
        </p:blipFill>
        <p:spPr>
          <a:xfrm>
            <a:off x="8458200" y="5828347"/>
            <a:ext cx="457200" cy="685800"/>
          </a:xfrm>
          <a:prstGeom prst="rect">
            <a:avLst/>
          </a:prstGeom>
          <a:noFill/>
          <a:ln>
            <a:noFill/>
          </a:ln>
        </p:spPr>
      </p:pic>
      <p:sp>
        <p:nvSpPr>
          <p:cNvPr id="11" name="Shape 1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Libre Baskerville"/>
                <a:ea typeface="Libre Baskerville"/>
                <a:cs typeface="Libre Baskerville"/>
                <a:sym typeface="Libre Baskerville"/>
              </a:defRPr>
            </a:lvl1pPr>
            <a:lvl2pPr indent="0" lvl="1"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2pPr>
            <a:lvl3pPr indent="0" lvl="2"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3pPr>
            <a:lvl4pPr indent="0" lvl="3"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4pPr>
            <a:lvl5pPr indent="0" lvl="4" marL="0" marR="0" rtl="0" algn="ctr">
              <a:spcBef>
                <a:spcPts val="0"/>
              </a:spcBef>
              <a:spcAft>
                <a:spcPts val="0"/>
              </a:spcAft>
              <a:buSzPts val="1400"/>
              <a:buNone/>
              <a:defRPr b="0" i="0" sz="4400" u="none" cap="none" strike="noStrike">
                <a:solidFill>
                  <a:schemeClr val="dk2"/>
                </a:solidFill>
                <a:latin typeface="Domine"/>
                <a:ea typeface="Domine"/>
                <a:cs typeface="Domine"/>
                <a:sym typeface="Domine"/>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2" name="Shape 12"/>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Libre Baskerville"/>
              <a:buChar char="•"/>
              <a:defRPr b="0" i="0" sz="3200" u="none" cap="none" strike="noStrike">
                <a:solidFill>
                  <a:schemeClr val="dk1"/>
                </a:solidFill>
                <a:latin typeface="Libre Baskerville"/>
                <a:ea typeface="Libre Baskerville"/>
                <a:cs typeface="Libre Baskerville"/>
                <a:sym typeface="Libre Baskerville"/>
              </a:defRPr>
            </a:lvl1pPr>
            <a:lvl2pPr indent="-406400" lvl="1" marL="914400" marR="0" rtl="0" algn="l">
              <a:spcBef>
                <a:spcPts val="560"/>
              </a:spcBef>
              <a:spcAft>
                <a:spcPts val="0"/>
              </a:spcAft>
              <a:buClr>
                <a:schemeClr val="dk1"/>
              </a:buClr>
              <a:buSzPts val="2800"/>
              <a:buFont typeface="Libre Baskerville"/>
              <a:buChar char="–"/>
              <a:defRPr b="0" i="0" sz="2800" u="none" cap="none" strike="noStrike">
                <a:solidFill>
                  <a:schemeClr val="dk1"/>
                </a:solidFill>
                <a:latin typeface="Libre Baskerville"/>
                <a:ea typeface="Libre Baskerville"/>
                <a:cs typeface="Libre Baskerville"/>
                <a:sym typeface="Libre Baskerville"/>
              </a:defRPr>
            </a:lvl2pPr>
            <a:lvl3pPr indent="-381000" lvl="2" marL="1371600" marR="0" rtl="0" algn="l">
              <a:spcBef>
                <a:spcPts val="480"/>
              </a:spcBef>
              <a:spcAft>
                <a:spcPts val="0"/>
              </a:spcAft>
              <a:buClr>
                <a:schemeClr val="dk1"/>
              </a:buClr>
              <a:buSzPts val="2400"/>
              <a:buFont typeface="Libre Baskerville"/>
              <a:buChar char="•"/>
              <a:defRPr b="0" i="0" sz="2400" u="none" cap="none" strike="noStrike">
                <a:solidFill>
                  <a:schemeClr val="dk1"/>
                </a:solidFill>
                <a:latin typeface="Libre Baskerville"/>
                <a:ea typeface="Libre Baskerville"/>
                <a:cs typeface="Libre Baskerville"/>
                <a:sym typeface="Libre Baskerville"/>
              </a:defRPr>
            </a:lvl3pPr>
            <a:lvl4pPr indent="-355600" lvl="3" marL="1828800" marR="0" rtl="0" algn="l">
              <a:spcBef>
                <a:spcPts val="400"/>
              </a:spcBef>
              <a:spcAft>
                <a:spcPts val="0"/>
              </a:spcAft>
              <a:buClr>
                <a:schemeClr val="dk1"/>
              </a:buClr>
              <a:buSzPts val="2000"/>
              <a:buFont typeface="Libre Baskerville"/>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400"/>
              </a:spcBef>
              <a:spcAft>
                <a:spcPts val="0"/>
              </a:spcAft>
              <a:buClr>
                <a:schemeClr val="dk1"/>
              </a:buClr>
              <a:buSzPts val="2000"/>
              <a:buFont typeface="Libre Baskerville"/>
              <a:buChar char="»"/>
              <a:defRPr b="0" i="0" sz="2000" u="none" cap="none" strike="noStrike">
                <a:solidFill>
                  <a:schemeClr val="dk1"/>
                </a:solidFill>
                <a:latin typeface="Libre Baskerville"/>
                <a:ea typeface="Libre Baskerville"/>
                <a:cs typeface="Libre Baskerville"/>
                <a:sym typeface="Libre Baskervill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 name="Shape 13"/>
          <p:cNvSpPr txBox="1"/>
          <p:nvPr>
            <p:ph idx="12" type="sldNum"/>
          </p:nvPr>
        </p:nvSpPr>
        <p:spPr>
          <a:xfrm>
            <a:off x="3505200" y="6347460"/>
            <a:ext cx="2133600" cy="47625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400" u="none" cap="none" strike="noStrike">
                <a:solidFill>
                  <a:schemeClr val="dk1"/>
                </a:solidFill>
                <a:latin typeface="Domine"/>
                <a:ea typeface="Domine"/>
                <a:cs typeface="Domine"/>
                <a:sym typeface="Domine"/>
              </a:defRPr>
            </a:lvl1pPr>
            <a:lvl2pPr indent="0" lvl="1" marL="0" marR="0" rtl="0" algn="ctr">
              <a:spcBef>
                <a:spcPts val="0"/>
              </a:spcBef>
              <a:spcAft>
                <a:spcPts val="0"/>
              </a:spcAft>
              <a:buNone/>
              <a:defRPr b="0" i="0" sz="1400" u="none" cap="none" strike="noStrike">
                <a:solidFill>
                  <a:schemeClr val="dk1"/>
                </a:solidFill>
                <a:latin typeface="Domine"/>
                <a:ea typeface="Domine"/>
                <a:cs typeface="Domine"/>
                <a:sym typeface="Domine"/>
              </a:defRPr>
            </a:lvl2pPr>
            <a:lvl3pPr indent="0" lvl="2" marL="0" marR="0" rtl="0" algn="ctr">
              <a:spcBef>
                <a:spcPts val="0"/>
              </a:spcBef>
              <a:spcAft>
                <a:spcPts val="0"/>
              </a:spcAft>
              <a:buNone/>
              <a:defRPr b="0" i="0" sz="1400" u="none" cap="none" strike="noStrike">
                <a:solidFill>
                  <a:schemeClr val="dk1"/>
                </a:solidFill>
                <a:latin typeface="Domine"/>
                <a:ea typeface="Domine"/>
                <a:cs typeface="Domine"/>
                <a:sym typeface="Domine"/>
              </a:defRPr>
            </a:lvl3pPr>
            <a:lvl4pPr indent="0" lvl="3" marL="0" marR="0" rtl="0" algn="ctr">
              <a:spcBef>
                <a:spcPts val="0"/>
              </a:spcBef>
              <a:spcAft>
                <a:spcPts val="0"/>
              </a:spcAft>
              <a:buNone/>
              <a:defRPr b="0" i="0" sz="1400" u="none" cap="none" strike="noStrike">
                <a:solidFill>
                  <a:schemeClr val="dk1"/>
                </a:solidFill>
                <a:latin typeface="Domine"/>
                <a:ea typeface="Domine"/>
                <a:cs typeface="Domine"/>
                <a:sym typeface="Domine"/>
              </a:defRPr>
            </a:lvl4pPr>
            <a:lvl5pPr indent="0" lvl="4" marL="0" marR="0" rtl="0" algn="ctr">
              <a:spcBef>
                <a:spcPts val="0"/>
              </a:spcBef>
              <a:spcAft>
                <a:spcPts val="0"/>
              </a:spcAft>
              <a:buNone/>
              <a:defRPr b="0" i="0" sz="1400" u="none" cap="none" strike="noStrike">
                <a:solidFill>
                  <a:schemeClr val="dk1"/>
                </a:solidFill>
                <a:latin typeface="Domine"/>
                <a:ea typeface="Domine"/>
                <a:cs typeface="Domine"/>
                <a:sym typeface="Domine"/>
              </a:defRPr>
            </a:lvl5pPr>
            <a:lvl6pPr indent="0" lvl="5" marL="0" marR="0" rtl="0" algn="ctr">
              <a:spcBef>
                <a:spcPts val="0"/>
              </a:spcBef>
              <a:spcAft>
                <a:spcPts val="0"/>
              </a:spcAft>
              <a:buNone/>
              <a:defRPr b="0" i="0" sz="1400" u="none" cap="none" strike="noStrike">
                <a:solidFill>
                  <a:schemeClr val="dk1"/>
                </a:solidFill>
                <a:latin typeface="Domine"/>
                <a:ea typeface="Domine"/>
                <a:cs typeface="Domine"/>
                <a:sym typeface="Domine"/>
              </a:defRPr>
            </a:lvl6pPr>
            <a:lvl7pPr indent="0" lvl="6" marL="0" marR="0" rtl="0" algn="ctr">
              <a:spcBef>
                <a:spcPts val="0"/>
              </a:spcBef>
              <a:spcAft>
                <a:spcPts val="0"/>
              </a:spcAft>
              <a:buNone/>
              <a:defRPr b="0" i="0" sz="1400" u="none" cap="none" strike="noStrike">
                <a:solidFill>
                  <a:schemeClr val="dk1"/>
                </a:solidFill>
                <a:latin typeface="Domine"/>
                <a:ea typeface="Domine"/>
                <a:cs typeface="Domine"/>
                <a:sym typeface="Domine"/>
              </a:defRPr>
            </a:lvl7pPr>
            <a:lvl8pPr indent="0" lvl="7" marL="0" marR="0" rtl="0" algn="ctr">
              <a:spcBef>
                <a:spcPts val="0"/>
              </a:spcBef>
              <a:spcAft>
                <a:spcPts val="0"/>
              </a:spcAft>
              <a:buNone/>
              <a:defRPr b="0" i="0" sz="1400" u="none" cap="none" strike="noStrike">
                <a:solidFill>
                  <a:schemeClr val="dk1"/>
                </a:solidFill>
                <a:latin typeface="Domine"/>
                <a:ea typeface="Domine"/>
                <a:cs typeface="Domine"/>
                <a:sym typeface="Domine"/>
              </a:defRPr>
            </a:lvl8pPr>
            <a:lvl9pPr indent="0" lvl="8" marL="0" marR="0" rtl="0" algn="ctr">
              <a:spcBef>
                <a:spcPts val="0"/>
              </a:spcBef>
              <a:spcAft>
                <a:spcPts val="0"/>
              </a:spcAft>
              <a:buNone/>
              <a:defRPr b="0" i="0" sz="1400" u="none" cap="none" strike="noStrike">
                <a:solidFill>
                  <a:schemeClr val="dk1"/>
                </a:solidFill>
                <a:latin typeface="Domine"/>
                <a:ea typeface="Domine"/>
                <a:cs typeface="Domine"/>
                <a:sym typeface="Domine"/>
              </a:defRPr>
            </a:lvl9pPr>
          </a:lstStyle>
          <a:p>
            <a:pPr indent="0" lvl="0" marL="0">
              <a:spcBef>
                <a:spcPts val="0"/>
              </a:spcBef>
              <a:spcAft>
                <a:spcPts val="0"/>
              </a:spcAft>
              <a:buNone/>
            </a:pPr>
            <a:fld id="{00000000-1234-1234-1234-123412341234}" type="slidenum">
              <a:rPr lang="en-US"/>
              <a:t>‹#›</a:t>
            </a:fld>
            <a:endParaRPr/>
          </a:p>
        </p:txBody>
      </p:sp>
      <p:pic>
        <p:nvPicPr>
          <p:cNvPr id="14" name="Shape 14"/>
          <p:cNvPicPr preferRelativeResize="0"/>
          <p:nvPr/>
        </p:nvPicPr>
        <p:blipFill rotWithShape="1">
          <a:blip r:embed="rId2">
            <a:alphaModFix/>
          </a:blip>
          <a:srcRect b="0" l="0" r="77778" t="0"/>
          <a:stretch/>
        </p:blipFill>
        <p:spPr>
          <a:xfrm>
            <a:off x="152400" y="5795962"/>
            <a:ext cx="762000" cy="752475"/>
          </a:xfrm>
          <a:prstGeom prst="rect">
            <a:avLst/>
          </a:prstGeom>
          <a:noFill/>
          <a:ln>
            <a:noFill/>
          </a:ln>
        </p:spPr>
      </p:pic>
      <p:sp>
        <p:nvSpPr>
          <p:cNvPr id="15" name="Shape 15"/>
          <p:cNvSpPr txBox="1"/>
          <p:nvPr>
            <p:ph idx="10" type="dt"/>
          </p:nvPr>
        </p:nvSpPr>
        <p:spPr>
          <a:xfrm>
            <a:off x="628650" y="6356350"/>
            <a:ext cx="20574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graphicFrame>
        <p:nvGraphicFramePr>
          <p:cNvPr id="111" name="Shape 111"/>
          <p:cNvGraphicFramePr/>
          <p:nvPr/>
        </p:nvGraphicFramePr>
        <p:xfrm>
          <a:off x="852700" y="2821225"/>
          <a:ext cx="3000000" cy="3000000"/>
        </p:xfrm>
        <a:graphic>
          <a:graphicData uri="http://schemas.openxmlformats.org/drawingml/2006/table">
            <a:tbl>
              <a:tblPr>
                <a:noFill/>
                <a:tableStyleId>{66A9226B-136F-4C91-8AE5-5F03CD279AB0}</a:tableStyleId>
              </a:tblPr>
              <a:tblGrid>
                <a:gridCol w="3719300"/>
                <a:gridCol w="3719300"/>
              </a:tblGrid>
              <a:tr h="381000">
                <a:tc>
                  <a:txBody>
                    <a:bodyPr>
                      <a:noAutofit/>
                    </a:bodyPr>
                    <a:lstStyle/>
                    <a:p>
                      <a:pPr indent="0" lvl="0" marL="0" rtl="0" algn="ctr">
                        <a:lnSpc>
                          <a:spcPct val="115000"/>
                        </a:lnSpc>
                        <a:spcBef>
                          <a:spcPts val="0"/>
                        </a:spcBef>
                        <a:spcAft>
                          <a:spcPts val="0"/>
                        </a:spcAft>
                        <a:buNone/>
                      </a:pPr>
                      <a:r>
                        <a:rPr lang="en-US" sz="2400">
                          <a:latin typeface="Libre Baskerville"/>
                          <a:ea typeface="Libre Baskerville"/>
                          <a:cs typeface="Libre Baskerville"/>
                          <a:sym typeface="Libre Baskerville"/>
                        </a:rPr>
                        <a:t>Hassan Alahmed</a:t>
                      </a:r>
                      <a:endParaRPr sz="2400">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ctr">
                        <a:lnSpc>
                          <a:spcPct val="115000"/>
                        </a:lnSpc>
                        <a:spcBef>
                          <a:spcPts val="0"/>
                        </a:spcBef>
                        <a:spcAft>
                          <a:spcPts val="0"/>
                        </a:spcAft>
                        <a:buNone/>
                      </a:pPr>
                      <a:r>
                        <a:rPr lang="en-US" sz="2400">
                          <a:latin typeface="Libre Baskerville"/>
                          <a:ea typeface="Libre Baskerville"/>
                          <a:cs typeface="Libre Baskerville"/>
                          <a:sym typeface="Libre Baskerville"/>
                        </a:rPr>
                        <a:t>Abbigail Caballero</a:t>
                      </a:r>
                      <a:endParaRPr sz="2400">
                        <a:latin typeface="Libre Baskerville"/>
                        <a:ea typeface="Libre Baskerville"/>
                        <a:cs typeface="Libre Baskerville"/>
                        <a:sym typeface="Libre Baskerville"/>
                      </a:endParaRPr>
                    </a:p>
                  </a:txBody>
                  <a:tcPr marT="91425" marB="91425" marR="91425" marL="91425"/>
                </a:tc>
              </a:tr>
              <a:tr h="381000">
                <a:tc>
                  <a:txBody>
                    <a:bodyPr>
                      <a:noAutofit/>
                    </a:bodyPr>
                    <a:lstStyle/>
                    <a:p>
                      <a:pPr indent="0" lvl="0" marL="0" rtl="0" algn="ctr">
                        <a:lnSpc>
                          <a:spcPct val="115000"/>
                        </a:lnSpc>
                        <a:spcBef>
                          <a:spcPts val="0"/>
                        </a:spcBef>
                        <a:spcAft>
                          <a:spcPts val="0"/>
                        </a:spcAft>
                        <a:buNone/>
                      </a:pPr>
                      <a:r>
                        <a:rPr lang="en-US" sz="2400">
                          <a:latin typeface="Libre Baskerville"/>
                          <a:ea typeface="Libre Baskerville"/>
                          <a:cs typeface="Libre Baskerville"/>
                          <a:sym typeface="Libre Baskerville"/>
                        </a:rPr>
                        <a:t>Kyle Harlow</a:t>
                      </a:r>
                      <a:endParaRPr sz="2400">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ctr">
                        <a:lnSpc>
                          <a:spcPct val="115000"/>
                        </a:lnSpc>
                        <a:spcBef>
                          <a:spcPts val="0"/>
                        </a:spcBef>
                        <a:spcAft>
                          <a:spcPts val="0"/>
                        </a:spcAft>
                        <a:buNone/>
                      </a:pPr>
                      <a:r>
                        <a:rPr lang="en-US" sz="2400">
                          <a:latin typeface="Libre Baskerville"/>
                          <a:ea typeface="Libre Baskerville"/>
                          <a:cs typeface="Libre Baskerville"/>
                          <a:sym typeface="Libre Baskerville"/>
                        </a:rPr>
                        <a:t>Daniel Henderson</a:t>
                      </a:r>
                      <a:endParaRPr sz="2400">
                        <a:latin typeface="Libre Baskerville"/>
                        <a:ea typeface="Libre Baskerville"/>
                        <a:cs typeface="Libre Baskerville"/>
                        <a:sym typeface="Libre Baskerville"/>
                      </a:endParaRPr>
                    </a:p>
                  </a:txBody>
                  <a:tcPr marT="91425" marB="91425" marR="91425" marL="91425"/>
                </a:tc>
              </a:tr>
              <a:tr h="381000">
                <a:tc>
                  <a:txBody>
                    <a:bodyPr>
                      <a:noAutofit/>
                    </a:bodyPr>
                    <a:lstStyle/>
                    <a:p>
                      <a:pPr indent="0" lvl="0" marL="0" rtl="0" algn="ctr">
                        <a:lnSpc>
                          <a:spcPct val="115000"/>
                        </a:lnSpc>
                        <a:spcBef>
                          <a:spcPts val="0"/>
                        </a:spcBef>
                        <a:spcAft>
                          <a:spcPts val="0"/>
                        </a:spcAft>
                        <a:buNone/>
                      </a:pPr>
                      <a:r>
                        <a:rPr lang="en-US" sz="2400">
                          <a:latin typeface="Libre Baskerville"/>
                          <a:ea typeface="Libre Baskerville"/>
                          <a:cs typeface="Libre Baskerville"/>
                          <a:sym typeface="Libre Baskerville"/>
                        </a:rPr>
                        <a:t>Yuvin Kokuhennadige</a:t>
                      </a:r>
                      <a:endParaRPr sz="2400">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ctr">
                        <a:lnSpc>
                          <a:spcPct val="115000"/>
                        </a:lnSpc>
                        <a:spcBef>
                          <a:spcPts val="0"/>
                        </a:spcBef>
                        <a:spcAft>
                          <a:spcPts val="0"/>
                        </a:spcAft>
                        <a:buNone/>
                      </a:pPr>
                      <a:r>
                        <a:rPr lang="en-US" sz="2400">
                          <a:latin typeface="Libre Baskerville"/>
                          <a:ea typeface="Libre Baskerville"/>
                          <a:cs typeface="Libre Baskerville"/>
                          <a:sym typeface="Libre Baskerville"/>
                        </a:rPr>
                        <a:t>Cassandra Noice</a:t>
                      </a:r>
                      <a:endParaRPr sz="2400">
                        <a:latin typeface="Libre Baskerville"/>
                        <a:ea typeface="Libre Baskerville"/>
                        <a:cs typeface="Libre Baskerville"/>
                        <a:sym typeface="Libre Baskerville"/>
                      </a:endParaRPr>
                    </a:p>
                  </a:txBody>
                  <a:tcPr marT="91425" marB="91425" marR="91425" marL="91425"/>
                </a:tc>
              </a:tr>
            </a:tbl>
          </a:graphicData>
        </a:graphic>
      </p:graphicFrame>
      <p:sp>
        <p:nvSpPr>
          <p:cNvPr id="112" name="Shape 112"/>
          <p:cNvSpPr txBox="1"/>
          <p:nvPr/>
        </p:nvSpPr>
        <p:spPr>
          <a:xfrm>
            <a:off x="0" y="581825"/>
            <a:ext cx="9144000" cy="164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4400">
                <a:solidFill>
                  <a:schemeClr val="dk1"/>
                </a:solidFill>
                <a:latin typeface="Libre Baskerville"/>
                <a:ea typeface="Libre Baskerville"/>
                <a:cs typeface="Libre Baskerville"/>
                <a:sym typeface="Libre Baskerville"/>
              </a:rPr>
              <a:t>Ocean’s Seven</a:t>
            </a:r>
            <a:endParaRPr sz="4400">
              <a:solidFill>
                <a:schemeClr val="dk1"/>
              </a:solidFill>
              <a:latin typeface="Libre Baskerville"/>
              <a:ea typeface="Libre Baskerville"/>
              <a:cs typeface="Libre Baskerville"/>
              <a:sym typeface="Libre Baskerville"/>
            </a:endParaRPr>
          </a:p>
          <a:p>
            <a:pPr indent="0" lvl="0" marL="0" rtl="0" algn="ctr">
              <a:spcBef>
                <a:spcPts val="0"/>
              </a:spcBef>
              <a:spcAft>
                <a:spcPts val="0"/>
              </a:spcAft>
              <a:buNone/>
            </a:pPr>
            <a:r>
              <a:rPr lang="en-US" sz="2800">
                <a:solidFill>
                  <a:schemeClr val="dk1"/>
                </a:solidFill>
                <a:latin typeface="Libre Baskerville"/>
                <a:ea typeface="Libre Baskerville"/>
                <a:cs typeface="Libre Baskerville"/>
                <a:sym typeface="Libre Baskerville"/>
              </a:rPr>
              <a:t>Preliminary Design Review</a:t>
            </a:r>
            <a:endParaRPr>
              <a:latin typeface="Libre Baskerville"/>
              <a:ea typeface="Libre Baskerville"/>
              <a:cs typeface="Libre Baskerville"/>
              <a:sym typeface="Libre Baskerville"/>
            </a:endParaRPr>
          </a:p>
        </p:txBody>
      </p:sp>
      <p:sp>
        <p:nvSpPr>
          <p:cNvPr id="113" name="Shape 113"/>
          <p:cNvSpPr txBox="1"/>
          <p:nvPr/>
        </p:nvSpPr>
        <p:spPr>
          <a:xfrm>
            <a:off x="0" y="5408175"/>
            <a:ext cx="9144000" cy="1449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800"/>
              </a:spcBef>
              <a:spcAft>
                <a:spcPts val="0"/>
              </a:spcAft>
              <a:buNone/>
            </a:pPr>
            <a:r>
              <a:rPr lang="en-US" sz="3200">
                <a:solidFill>
                  <a:schemeClr val="dk1"/>
                </a:solidFill>
                <a:latin typeface="Libre Baskerville"/>
                <a:ea typeface="Libre Baskerville"/>
                <a:cs typeface="Libre Baskerville"/>
                <a:sym typeface="Libre Baskerville"/>
              </a:rPr>
              <a:t>University of Colorado, Boulder</a:t>
            </a:r>
            <a:endParaRPr sz="3200">
              <a:solidFill>
                <a:schemeClr val="dk1"/>
              </a:solidFill>
              <a:latin typeface="Libre Baskerville"/>
              <a:ea typeface="Libre Baskerville"/>
              <a:cs typeface="Libre Baskerville"/>
              <a:sym typeface="Libre Baskerville"/>
            </a:endParaRPr>
          </a:p>
          <a:p>
            <a:pPr indent="0" lvl="0" marL="0" rtl="0" algn="ctr">
              <a:lnSpc>
                <a:spcPct val="115000"/>
              </a:lnSpc>
              <a:spcBef>
                <a:spcPts val="800"/>
              </a:spcBef>
              <a:spcAft>
                <a:spcPts val="0"/>
              </a:spcAft>
              <a:buNone/>
            </a:pPr>
            <a:r>
              <a:rPr lang="en-US" sz="3200">
                <a:solidFill>
                  <a:schemeClr val="dk1"/>
                </a:solidFill>
                <a:latin typeface="Libre Baskerville"/>
                <a:ea typeface="Libre Baskerville"/>
                <a:cs typeface="Libre Baskerville"/>
                <a:sym typeface="Libre Baskerville"/>
              </a:rPr>
              <a:t>18 October 2016</a:t>
            </a:r>
            <a:endParaRPr sz="3200">
              <a:solidFill>
                <a:schemeClr val="dk1"/>
              </a:solidFill>
              <a:latin typeface="Libre Baskerville"/>
              <a:ea typeface="Libre Baskerville"/>
              <a:cs typeface="Libre Baskerville"/>
              <a:sym typeface="Libre Baskerville"/>
            </a:endParaRPr>
          </a:p>
        </p:txBody>
      </p:sp>
      <p:sp>
        <p:nvSpPr>
          <p:cNvPr id="114" name="Shape 114"/>
          <p:cNvSpPr txBox="1"/>
          <p:nvPr/>
        </p:nvSpPr>
        <p:spPr>
          <a:xfrm>
            <a:off x="8772000" y="6171250"/>
            <a:ext cx="372000" cy="352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a: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0" y="76200"/>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a:solidFill>
                  <a:schemeClr val="dk1"/>
                </a:solidFill>
              </a:rPr>
              <a:t>Project Overview: Success Criteria</a:t>
            </a:r>
            <a:endParaRPr/>
          </a:p>
        </p:txBody>
      </p:sp>
      <p:sp>
        <p:nvSpPr>
          <p:cNvPr id="183" name="Shape 183"/>
          <p:cNvSpPr txBox="1"/>
          <p:nvPr>
            <p:ph idx="1" type="body"/>
          </p:nvPr>
        </p:nvSpPr>
        <p:spPr>
          <a:xfrm>
            <a:off x="0" y="1341437"/>
            <a:ext cx="8229600" cy="4526100"/>
          </a:xfrm>
          <a:prstGeom prst="rect">
            <a:avLst/>
          </a:prstGeom>
        </p:spPr>
        <p:txBody>
          <a:bodyPr anchorCtr="0" anchor="t" bIns="91425" lIns="91425" spcFirstLastPara="1" rIns="91425" wrap="square" tIns="91425">
            <a:noAutofit/>
          </a:bodyPr>
          <a:lstStyle/>
          <a:p>
            <a:pPr indent="0" lvl="0" marL="0">
              <a:lnSpc>
                <a:spcPct val="115000"/>
              </a:lnSpc>
              <a:spcBef>
                <a:spcPts val="600"/>
              </a:spcBef>
              <a:spcAft>
                <a:spcPts val="0"/>
              </a:spcAft>
              <a:buClr>
                <a:schemeClr val="dk1"/>
              </a:buClr>
              <a:buSzPts val="1100"/>
              <a:buFont typeface="Arial"/>
              <a:buNone/>
            </a:pPr>
            <a:r>
              <a:rPr lang="en-US" sz="1900"/>
              <a:t>Comprehensive Success Criteria:</a:t>
            </a:r>
            <a:endParaRPr sz="1900"/>
          </a:p>
          <a:p>
            <a:pPr indent="0" lvl="0" marL="0">
              <a:lnSpc>
                <a:spcPct val="115000"/>
              </a:lnSpc>
              <a:spcBef>
                <a:spcPts val="700"/>
              </a:spcBef>
              <a:spcAft>
                <a:spcPts val="0"/>
              </a:spcAft>
              <a:buClr>
                <a:schemeClr val="dk1"/>
              </a:buClr>
              <a:buSzPts val="1100"/>
              <a:buFont typeface="Arial"/>
              <a:buNone/>
            </a:pPr>
            <a:r>
              <a:rPr lang="en-US" sz="1900"/>
              <a:t>•Navigation will be able to provide pathing information no more than one second after receiving direction</a:t>
            </a:r>
            <a:endParaRPr sz="1900"/>
          </a:p>
          <a:p>
            <a:pPr indent="0" lvl="0" marL="0">
              <a:lnSpc>
                <a:spcPct val="115000"/>
              </a:lnSpc>
              <a:spcBef>
                <a:spcPts val="700"/>
              </a:spcBef>
              <a:spcAft>
                <a:spcPts val="0"/>
              </a:spcAft>
              <a:buClr>
                <a:schemeClr val="dk1"/>
              </a:buClr>
              <a:buSzPts val="1100"/>
              <a:buFont typeface="Arial"/>
              <a:buNone/>
            </a:pPr>
            <a:r>
              <a:rPr lang="en-US" sz="1900"/>
              <a:t>•Motors are controlled using an H</a:t>
            </a:r>
            <a:r>
              <a:rPr baseline="-25000" lang="en-US" sz="1900"/>
              <a:t>2</a:t>
            </a:r>
            <a:r>
              <a:rPr lang="en-US" sz="1900"/>
              <a:t> or H</a:t>
            </a:r>
            <a:r>
              <a:rPr baseline="-25000" lang="en-US" sz="1900"/>
              <a:t>∞</a:t>
            </a:r>
            <a:r>
              <a:rPr lang="en-US" sz="1900"/>
              <a:t> control system.</a:t>
            </a:r>
            <a:endParaRPr sz="1900"/>
          </a:p>
          <a:p>
            <a:pPr indent="0" lvl="0" marL="0" rtl="0">
              <a:lnSpc>
                <a:spcPct val="115000"/>
              </a:lnSpc>
              <a:spcBef>
                <a:spcPts val="700"/>
              </a:spcBef>
              <a:spcAft>
                <a:spcPts val="0"/>
              </a:spcAft>
              <a:buNone/>
            </a:pPr>
            <a:r>
              <a:rPr lang="en-US" sz="1900"/>
              <a:t>•Power distribution monitoring </a:t>
            </a:r>
            <a:endParaRPr sz="1900"/>
          </a:p>
          <a:p>
            <a:pPr indent="0" lvl="0" marL="0" rtl="0">
              <a:lnSpc>
                <a:spcPct val="115000"/>
              </a:lnSpc>
              <a:spcBef>
                <a:spcPts val="700"/>
              </a:spcBef>
              <a:spcAft>
                <a:spcPts val="0"/>
              </a:spcAft>
              <a:buNone/>
            </a:pPr>
            <a:r>
              <a:t/>
            </a:r>
            <a:endParaRPr sz="1900"/>
          </a:p>
          <a:p>
            <a:pPr indent="0" lvl="0" marL="0" rtl="0">
              <a:lnSpc>
                <a:spcPct val="115000"/>
              </a:lnSpc>
              <a:spcBef>
                <a:spcPts val="700"/>
              </a:spcBef>
              <a:spcAft>
                <a:spcPts val="0"/>
              </a:spcAft>
              <a:buNone/>
            </a:pPr>
            <a:r>
              <a:rPr lang="en-US" sz="1900"/>
              <a:t>Extension Success Criteria:</a:t>
            </a:r>
            <a:endParaRPr sz="1900"/>
          </a:p>
          <a:p>
            <a:pPr indent="0" lvl="0" marL="0" rtl="0">
              <a:lnSpc>
                <a:spcPct val="115000"/>
              </a:lnSpc>
              <a:spcBef>
                <a:spcPts val="700"/>
              </a:spcBef>
              <a:spcAft>
                <a:spcPts val="0"/>
              </a:spcAft>
              <a:buNone/>
            </a:pPr>
            <a:r>
              <a:rPr lang="en-US" sz="1900"/>
              <a:t>•</a:t>
            </a:r>
            <a:r>
              <a:rPr lang="en-US" sz="1800"/>
              <a:t>Controls system executes predefined mission functions </a:t>
            </a:r>
            <a:endParaRPr sz="1800"/>
          </a:p>
          <a:p>
            <a:pPr indent="0" lvl="0" marL="0">
              <a:lnSpc>
                <a:spcPct val="115000"/>
              </a:lnSpc>
              <a:spcBef>
                <a:spcPts val="700"/>
              </a:spcBef>
              <a:spcAft>
                <a:spcPts val="0"/>
              </a:spcAft>
              <a:buClr>
                <a:schemeClr val="dk1"/>
              </a:buClr>
              <a:buSzPts val="1100"/>
              <a:buFont typeface="Arial"/>
              <a:buNone/>
            </a:pPr>
            <a:r>
              <a:rPr lang="en-US" sz="1900"/>
              <a:t>•Power can be hot-swapped to a benchtop power supply for continuous operation</a:t>
            </a:r>
            <a:endParaRPr sz="1800"/>
          </a:p>
        </p:txBody>
      </p:sp>
      <p:sp>
        <p:nvSpPr>
          <p:cNvPr id="184" name="Shape 184"/>
          <p:cNvSpPr txBox="1"/>
          <p:nvPr>
            <p:ph idx="12" type="sldNum"/>
          </p:nvPr>
        </p:nvSpPr>
        <p:spPr>
          <a:xfrm>
            <a:off x="3505200" y="6347460"/>
            <a:ext cx="2133600" cy="476100"/>
          </a:xfrm>
          <a:prstGeom prst="rect">
            <a:avLst/>
          </a:prstGeom>
        </p:spPr>
        <p:txBody>
          <a:bodyPr anchorCtr="0" anchor="t"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Libre Baskerville"/>
                <a:ea typeface="Libre Baskerville"/>
                <a:cs typeface="Libre Baskerville"/>
                <a:sym typeface="Libre Baskerville"/>
              </a:rPr>
              <a:t>2.0 System Overview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Shape 195"/>
          <p:cNvPicPr preferRelativeResize="0"/>
          <p:nvPr/>
        </p:nvPicPr>
        <p:blipFill>
          <a:blip r:embed="rId3">
            <a:alphaModFix/>
          </a:blip>
          <a:stretch>
            <a:fillRect/>
          </a:stretch>
        </p:blipFill>
        <p:spPr>
          <a:xfrm>
            <a:off x="47625" y="1900238"/>
            <a:ext cx="9048750" cy="3057525"/>
          </a:xfrm>
          <a:prstGeom prst="rect">
            <a:avLst/>
          </a:prstGeom>
          <a:noFill/>
          <a:ln>
            <a:noFill/>
          </a:ln>
        </p:spPr>
      </p:pic>
      <p:sp>
        <p:nvSpPr>
          <p:cNvPr id="196" name="Shape 196"/>
          <p:cNvSpPr txBox="1"/>
          <p:nvPr>
            <p:ph type="title"/>
          </p:nvPr>
        </p:nvSpPr>
        <p:spPr>
          <a:xfrm>
            <a:off x="0" y="76200"/>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solidFill>
                  <a:schemeClr val="dk1"/>
                </a:solidFill>
              </a:rPr>
              <a:t>Functional Decomposition, Level 0</a:t>
            </a:r>
            <a:endParaRPr/>
          </a:p>
        </p:txBody>
      </p:sp>
      <p:sp>
        <p:nvSpPr>
          <p:cNvPr id="197" name="Shape 197"/>
          <p:cNvSpPr txBox="1"/>
          <p:nvPr>
            <p:ph idx="12" type="sldNum"/>
          </p:nvPr>
        </p:nvSpPr>
        <p:spPr>
          <a:xfrm>
            <a:off x="3505200" y="6347460"/>
            <a:ext cx="2133600" cy="476100"/>
          </a:xfrm>
          <a:prstGeom prst="rect">
            <a:avLst/>
          </a:prstGeom>
        </p:spPr>
        <p:txBody>
          <a:bodyPr anchorCtr="0" anchor="t"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0" y="76200"/>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solidFill>
                  <a:schemeClr val="dk1"/>
                </a:solidFill>
              </a:rPr>
              <a:t>Functional Decomposition, Level 1</a:t>
            </a:r>
            <a:endParaRPr/>
          </a:p>
        </p:txBody>
      </p:sp>
      <p:sp>
        <p:nvSpPr>
          <p:cNvPr id="204" name="Shape 204"/>
          <p:cNvSpPr txBox="1"/>
          <p:nvPr>
            <p:ph idx="12" type="sldNum"/>
          </p:nvPr>
        </p:nvSpPr>
        <p:spPr>
          <a:xfrm>
            <a:off x="3505200" y="6347460"/>
            <a:ext cx="2133600" cy="476100"/>
          </a:xfrm>
          <a:prstGeom prst="rect">
            <a:avLst/>
          </a:prstGeom>
        </p:spPr>
        <p:txBody>
          <a:bodyPr anchorCtr="0" anchor="t"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id="205" name="Shape 205"/>
          <p:cNvPicPr preferRelativeResize="0"/>
          <p:nvPr/>
        </p:nvPicPr>
        <p:blipFill>
          <a:blip r:embed="rId3">
            <a:alphaModFix/>
          </a:blip>
          <a:stretch>
            <a:fillRect/>
          </a:stretch>
        </p:blipFill>
        <p:spPr>
          <a:xfrm>
            <a:off x="0" y="1695450"/>
            <a:ext cx="9143999" cy="3467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0" y="76200"/>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Functional Decomposition: I/O Description</a:t>
            </a:r>
            <a:endParaRPr/>
          </a:p>
        </p:txBody>
      </p:sp>
      <p:sp>
        <p:nvSpPr>
          <p:cNvPr id="212" name="Shape 212"/>
          <p:cNvSpPr txBox="1"/>
          <p:nvPr>
            <p:ph idx="12" type="sldNum"/>
          </p:nvPr>
        </p:nvSpPr>
        <p:spPr>
          <a:xfrm>
            <a:off x="3505200" y="6347460"/>
            <a:ext cx="2133600" cy="476100"/>
          </a:xfrm>
          <a:prstGeom prst="rect">
            <a:avLst/>
          </a:prstGeom>
        </p:spPr>
        <p:txBody>
          <a:bodyPr anchorCtr="0" anchor="t"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
        <p:nvSpPr>
          <p:cNvPr id="213" name="Shape 213"/>
          <p:cNvSpPr txBox="1"/>
          <p:nvPr>
            <p:ph idx="1" type="body"/>
          </p:nvPr>
        </p:nvSpPr>
        <p:spPr>
          <a:xfrm>
            <a:off x="457200" y="1082463"/>
            <a:ext cx="4040100" cy="639900"/>
          </a:xfrm>
          <a:prstGeom prst="rect">
            <a:avLst/>
          </a:prstGeom>
        </p:spPr>
        <p:txBody>
          <a:bodyPr anchorCtr="0" anchor="b" bIns="91425" lIns="91425" spcFirstLastPara="1" rIns="91425" wrap="square" tIns="91425">
            <a:noAutofit/>
          </a:bodyPr>
          <a:lstStyle/>
          <a:p>
            <a:pPr indent="0" lvl="0" marL="0">
              <a:spcBef>
                <a:spcPts val="0"/>
              </a:spcBef>
              <a:spcAft>
                <a:spcPts val="0"/>
              </a:spcAft>
              <a:buClr>
                <a:schemeClr val="dk1"/>
              </a:buClr>
              <a:buSzPts val="1100"/>
              <a:buFont typeface="Arial"/>
              <a:buNone/>
            </a:pPr>
            <a:r>
              <a:rPr b="0" lang="en-US" sz="2800"/>
              <a:t>Inputs</a:t>
            </a:r>
            <a:endParaRPr/>
          </a:p>
        </p:txBody>
      </p:sp>
      <p:sp>
        <p:nvSpPr>
          <p:cNvPr id="214" name="Shape 214"/>
          <p:cNvSpPr txBox="1"/>
          <p:nvPr>
            <p:ph idx="2" type="body"/>
          </p:nvPr>
        </p:nvSpPr>
        <p:spPr>
          <a:xfrm>
            <a:off x="457200" y="1722375"/>
            <a:ext cx="4040100" cy="4175100"/>
          </a:xfrm>
          <a:prstGeom prst="rect">
            <a:avLst/>
          </a:prstGeom>
        </p:spPr>
        <p:txBody>
          <a:bodyPr anchorCtr="0" anchor="t" bIns="91425" lIns="91425" spcFirstLastPara="1" rIns="91425" wrap="square" tIns="91425">
            <a:noAutofit/>
          </a:bodyPr>
          <a:lstStyle/>
          <a:p>
            <a:pPr indent="0" lvl="0" marL="0">
              <a:lnSpc>
                <a:spcPct val="115000"/>
              </a:lnSpc>
              <a:spcBef>
                <a:spcPts val="800"/>
              </a:spcBef>
              <a:spcAft>
                <a:spcPts val="0"/>
              </a:spcAft>
              <a:buClr>
                <a:schemeClr val="dk1"/>
              </a:buClr>
              <a:buSzPts val="1100"/>
              <a:buFont typeface="Arial"/>
              <a:buNone/>
            </a:pPr>
            <a:r>
              <a:rPr lang="en-US" sz="1700"/>
              <a:t>•3kW at 14.8 Volts will be provided through a merge circuit by two lithium polymer (Li-Po) batteries in parallel</a:t>
            </a:r>
            <a:endParaRPr sz="1700"/>
          </a:p>
          <a:p>
            <a:pPr indent="0" lvl="0" marL="0">
              <a:lnSpc>
                <a:spcPct val="115000"/>
              </a:lnSpc>
              <a:spcBef>
                <a:spcPts val="800"/>
              </a:spcBef>
              <a:spcAft>
                <a:spcPts val="0"/>
              </a:spcAft>
              <a:buClr>
                <a:schemeClr val="dk1"/>
              </a:buClr>
              <a:buSzPts val="1100"/>
              <a:buFont typeface="Arial"/>
              <a:buNone/>
            </a:pPr>
            <a:r>
              <a:rPr lang="en-US" sz="1700"/>
              <a:t>•Sensor data will include current translational and angular position, velocity, and acceleration.  This will be provided by two IMUs and one DVL.</a:t>
            </a:r>
            <a:endParaRPr sz="1700"/>
          </a:p>
          <a:p>
            <a:pPr indent="0" lvl="0" marL="0">
              <a:lnSpc>
                <a:spcPct val="115000"/>
              </a:lnSpc>
              <a:spcBef>
                <a:spcPts val="800"/>
              </a:spcBef>
              <a:spcAft>
                <a:spcPts val="0"/>
              </a:spcAft>
              <a:buClr>
                <a:schemeClr val="dk1"/>
              </a:buClr>
              <a:buSzPts val="1100"/>
              <a:buFont typeface="Arial"/>
              <a:buNone/>
            </a:pPr>
            <a:r>
              <a:rPr lang="en-US" sz="1700"/>
              <a:t>•The CPU will provide a position or velocity vector for the navigation and control systems</a:t>
            </a:r>
            <a:endParaRPr sz="1700"/>
          </a:p>
        </p:txBody>
      </p:sp>
      <p:sp>
        <p:nvSpPr>
          <p:cNvPr id="215" name="Shape 215"/>
          <p:cNvSpPr txBox="1"/>
          <p:nvPr>
            <p:ph idx="3" type="body"/>
          </p:nvPr>
        </p:nvSpPr>
        <p:spPr>
          <a:xfrm>
            <a:off x="4645025" y="1082475"/>
            <a:ext cx="4041900" cy="639900"/>
          </a:xfrm>
          <a:prstGeom prst="rect">
            <a:avLst/>
          </a:prstGeom>
        </p:spPr>
        <p:txBody>
          <a:bodyPr anchorCtr="0" anchor="b" bIns="91425" lIns="91425" spcFirstLastPara="1" rIns="91425" wrap="square" tIns="91425">
            <a:noAutofit/>
          </a:bodyPr>
          <a:lstStyle/>
          <a:p>
            <a:pPr indent="0" lvl="0" marL="0">
              <a:spcBef>
                <a:spcPts val="480"/>
              </a:spcBef>
              <a:spcAft>
                <a:spcPts val="0"/>
              </a:spcAft>
              <a:buNone/>
            </a:pPr>
            <a:r>
              <a:rPr b="0" lang="en-US" sz="2800"/>
              <a:t>Outputs</a:t>
            </a:r>
            <a:endParaRPr b="0" sz="2800"/>
          </a:p>
        </p:txBody>
      </p:sp>
      <p:sp>
        <p:nvSpPr>
          <p:cNvPr id="216" name="Shape 216"/>
          <p:cNvSpPr txBox="1"/>
          <p:nvPr>
            <p:ph idx="4" type="body"/>
          </p:nvPr>
        </p:nvSpPr>
        <p:spPr>
          <a:xfrm>
            <a:off x="4645025" y="1807675"/>
            <a:ext cx="4041900" cy="3951300"/>
          </a:xfrm>
          <a:prstGeom prst="rect">
            <a:avLst/>
          </a:prstGeom>
        </p:spPr>
        <p:txBody>
          <a:bodyPr anchorCtr="0" anchor="t" bIns="91425" lIns="91425" spcFirstLastPara="1" rIns="91425" wrap="square" tIns="91425">
            <a:noAutofit/>
          </a:bodyPr>
          <a:lstStyle/>
          <a:p>
            <a:pPr indent="0" lvl="0" marL="0">
              <a:lnSpc>
                <a:spcPct val="115000"/>
              </a:lnSpc>
              <a:spcBef>
                <a:spcPts val="800"/>
              </a:spcBef>
              <a:spcAft>
                <a:spcPts val="0"/>
              </a:spcAft>
              <a:buClr>
                <a:schemeClr val="dk1"/>
              </a:buClr>
              <a:buSzPts val="1100"/>
              <a:buFont typeface="Arial"/>
              <a:buNone/>
            </a:pPr>
            <a:r>
              <a:rPr lang="en-US" sz="1700"/>
              <a:t>•Systems Power including 3.3V, 5V, 19V, 14.8V, and 48V rails</a:t>
            </a:r>
            <a:endParaRPr sz="1700"/>
          </a:p>
          <a:p>
            <a:pPr indent="0" lvl="0" marL="0">
              <a:lnSpc>
                <a:spcPct val="115000"/>
              </a:lnSpc>
              <a:spcBef>
                <a:spcPts val="800"/>
              </a:spcBef>
              <a:spcAft>
                <a:spcPts val="0"/>
              </a:spcAft>
              <a:buClr>
                <a:schemeClr val="dk1"/>
              </a:buClr>
              <a:buSzPts val="1100"/>
              <a:buFont typeface="Arial"/>
              <a:buNone/>
            </a:pPr>
            <a:r>
              <a:rPr lang="en-US" sz="1700"/>
              <a:t>•Motor array control signals via PWM or I2C to eight electronic speed controllers</a:t>
            </a:r>
            <a:endParaRPr sz="1700"/>
          </a:p>
          <a:p>
            <a:pPr indent="0" lvl="0" marL="0" rtl="0">
              <a:lnSpc>
                <a:spcPct val="115000"/>
              </a:lnSpc>
              <a:spcBef>
                <a:spcPts val="800"/>
              </a:spcBef>
              <a:spcAft>
                <a:spcPts val="0"/>
              </a:spcAft>
              <a:buNone/>
            </a:pPr>
            <a:r>
              <a:rPr lang="en-US" sz="1700"/>
              <a:t>•Current position and velocity vectors sent to the CPU for decision making</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Libre Baskerville"/>
                <a:ea typeface="Libre Baskerville"/>
                <a:cs typeface="Libre Baskerville"/>
                <a:sym typeface="Libre Baskerville"/>
              </a:rPr>
              <a:t>3.0 Subsystem Design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0" y="76200"/>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2"/>
                </a:solidFill>
                <a:latin typeface="Libre Baskerville"/>
                <a:ea typeface="Libre Baskerville"/>
                <a:cs typeface="Libre Baskerville"/>
                <a:sym typeface="Libre Baskerville"/>
              </a:rPr>
              <a:t>Subsystem Design: Power and Backplane</a:t>
            </a:r>
            <a:endParaRPr b="0" i="0" sz="2800" u="none" cap="none" strike="noStrike">
              <a:solidFill>
                <a:schemeClr val="dk2"/>
              </a:solidFill>
              <a:latin typeface="Libre Baskerville"/>
              <a:ea typeface="Libre Baskerville"/>
              <a:cs typeface="Libre Baskerville"/>
              <a:sym typeface="Libre Baskerville"/>
            </a:endParaRPr>
          </a:p>
        </p:txBody>
      </p:sp>
      <p:sp>
        <p:nvSpPr>
          <p:cNvPr id="228" name="Shape 228"/>
          <p:cNvSpPr txBox="1"/>
          <p:nvPr>
            <p:ph idx="12" type="sldNum"/>
          </p:nvPr>
        </p:nvSpPr>
        <p:spPr>
          <a:xfrm>
            <a:off x="3505200" y="6347460"/>
            <a:ext cx="2133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Domine"/>
              <a:buNone/>
            </a:pPr>
            <a:fld id="{00000000-1234-1234-1234-123412341234}" type="slidenum">
              <a:rPr b="0" i="0" lang="en-US" sz="1400" u="none" cap="none" strike="noStrike">
                <a:solidFill>
                  <a:schemeClr val="dk1"/>
                </a:solidFill>
                <a:latin typeface="Domine"/>
                <a:ea typeface="Domine"/>
                <a:cs typeface="Domine"/>
                <a:sym typeface="Domine"/>
              </a:rPr>
              <a:t>‹#›</a:t>
            </a:fld>
            <a:endParaRPr b="0" i="0" sz="1400" u="none" cap="none" strike="noStrike">
              <a:solidFill>
                <a:schemeClr val="dk1"/>
              </a:solidFill>
              <a:latin typeface="Domine"/>
              <a:ea typeface="Domine"/>
              <a:cs typeface="Domine"/>
              <a:sym typeface="Domine"/>
            </a:endParaRPr>
          </a:p>
        </p:txBody>
      </p:sp>
      <p:sp>
        <p:nvSpPr>
          <p:cNvPr id="229" name="Shape 229"/>
          <p:cNvSpPr txBox="1"/>
          <p:nvPr>
            <p:ph idx="1" type="body"/>
          </p:nvPr>
        </p:nvSpPr>
        <p:spPr>
          <a:xfrm>
            <a:off x="411625" y="1289250"/>
            <a:ext cx="8229600" cy="4475100"/>
          </a:xfrm>
          <a:prstGeom prst="rect">
            <a:avLst/>
          </a:prstGeom>
          <a:noFill/>
          <a:ln>
            <a:noFill/>
          </a:ln>
        </p:spPr>
        <p:txBody>
          <a:bodyPr anchorCtr="0" anchor="t" bIns="45700" lIns="91425" spcFirstLastPara="1" rIns="91425" wrap="square" tIns="45700">
            <a:noAutofit/>
          </a:bodyPr>
          <a:lstStyle/>
          <a:p>
            <a:pPr indent="-292100" lvl="0" marL="342900" marR="0" rtl="0" algn="l">
              <a:lnSpc>
                <a:spcPct val="115000"/>
              </a:lnSpc>
              <a:spcBef>
                <a:spcPts val="0"/>
              </a:spcBef>
              <a:spcAft>
                <a:spcPts val="0"/>
              </a:spcAft>
              <a:buClr>
                <a:schemeClr val="dk1"/>
              </a:buClr>
              <a:buSzPts val="1900"/>
              <a:buFont typeface="Libre Baskerville"/>
              <a:buChar char="•"/>
            </a:pPr>
            <a:r>
              <a:rPr b="1" i="0" lang="en-US" sz="1900" u="none" cap="none" strike="noStrike">
                <a:solidFill>
                  <a:schemeClr val="dk1"/>
                </a:solidFill>
                <a:latin typeface="Libre Baskerville"/>
                <a:ea typeface="Libre Baskerville"/>
                <a:cs typeface="Libre Baskerville"/>
                <a:sym typeface="Libre Baskerville"/>
              </a:rPr>
              <a:t>Purpose of System:</a:t>
            </a:r>
            <a:endParaRPr b="1" sz="1900"/>
          </a:p>
          <a:p>
            <a:pPr indent="-260350" lvl="1" marL="742950" marR="0" rtl="0" algn="l">
              <a:lnSpc>
                <a:spcPct val="115000"/>
              </a:lnSpc>
              <a:spcBef>
                <a:spcPts val="460"/>
              </a:spcBef>
              <a:spcAft>
                <a:spcPts val="0"/>
              </a:spcAft>
              <a:buClr>
                <a:schemeClr val="dk1"/>
              </a:buClr>
              <a:buSzPts val="1900"/>
              <a:buFont typeface="Libre Baskerville"/>
              <a:buChar char="–"/>
            </a:pPr>
            <a:r>
              <a:rPr b="0" i="0" lang="en-US" sz="1900" u="none" cap="none" strike="noStrike">
                <a:solidFill>
                  <a:schemeClr val="dk1"/>
                </a:solidFill>
                <a:latin typeface="Libre Baskerville"/>
                <a:ea typeface="Libre Baskerville"/>
                <a:cs typeface="Libre Baskerville"/>
                <a:sym typeface="Libre Baskerville"/>
              </a:rPr>
              <a:t>To power the electrica</a:t>
            </a:r>
            <a:r>
              <a:rPr lang="en-US" sz="1900"/>
              <a:t>l components of </a:t>
            </a:r>
            <a:r>
              <a:rPr b="0" i="0" lang="en-US" sz="1900" u="none" cap="none" strike="noStrike">
                <a:solidFill>
                  <a:schemeClr val="dk1"/>
                </a:solidFill>
                <a:latin typeface="Libre Baskerville"/>
                <a:ea typeface="Libre Baskerville"/>
                <a:cs typeface="Libre Baskerville"/>
                <a:sym typeface="Libre Baskerville"/>
              </a:rPr>
              <a:t>the submarine to do its functions</a:t>
            </a:r>
            <a:endParaRPr sz="1900"/>
          </a:p>
          <a:p>
            <a:pPr indent="-260350" lvl="1" marL="742950" marR="0" rtl="0" algn="l">
              <a:lnSpc>
                <a:spcPct val="115000"/>
              </a:lnSpc>
              <a:spcBef>
                <a:spcPts val="460"/>
              </a:spcBef>
              <a:spcAft>
                <a:spcPts val="0"/>
              </a:spcAft>
              <a:buClr>
                <a:schemeClr val="dk1"/>
              </a:buClr>
              <a:buSzPts val="1900"/>
              <a:buFont typeface="Libre Baskerville"/>
              <a:buChar char="–"/>
            </a:pPr>
            <a:r>
              <a:rPr b="0" i="0" lang="en-US" sz="1900" u="none" cap="none" strike="noStrike">
                <a:solidFill>
                  <a:schemeClr val="dk1"/>
                </a:solidFill>
                <a:latin typeface="Libre Baskerville"/>
                <a:ea typeface="Libre Baskerville"/>
                <a:cs typeface="Libre Baskerville"/>
                <a:sym typeface="Libre Baskerville"/>
              </a:rPr>
              <a:t>Convert voltages and currents to meet the requirements of the motors, CPU, hydr</a:t>
            </a:r>
            <a:r>
              <a:rPr lang="en-US" sz="1900"/>
              <a:t>ophones</a:t>
            </a:r>
            <a:r>
              <a:rPr b="0" i="0" lang="en-US" sz="1900" u="none" cap="none" strike="noStrike">
                <a:solidFill>
                  <a:schemeClr val="dk1"/>
                </a:solidFill>
                <a:latin typeface="Libre Baskerville"/>
                <a:ea typeface="Libre Baskerville"/>
                <a:cs typeface="Libre Baskerville"/>
                <a:sym typeface="Libre Baskerville"/>
              </a:rPr>
              <a:t> and the controls system’s power specifications</a:t>
            </a:r>
            <a:endParaRPr sz="1900"/>
          </a:p>
          <a:p>
            <a:pPr indent="-260350" lvl="1" marL="742950" marR="0" rtl="0" algn="l">
              <a:lnSpc>
                <a:spcPct val="115000"/>
              </a:lnSpc>
              <a:spcBef>
                <a:spcPts val="460"/>
              </a:spcBef>
              <a:spcAft>
                <a:spcPts val="0"/>
              </a:spcAft>
              <a:buClr>
                <a:schemeClr val="dk1"/>
              </a:buClr>
              <a:buSzPts val="1900"/>
              <a:buFont typeface="Libre Baskerville"/>
              <a:buChar char="–"/>
            </a:pPr>
            <a:r>
              <a:rPr b="0" i="0" lang="en-US" sz="1900" u="none" cap="none" strike="noStrike">
                <a:solidFill>
                  <a:schemeClr val="dk1"/>
                </a:solidFill>
                <a:latin typeface="Libre Baskerville"/>
                <a:ea typeface="Libre Baskerville"/>
                <a:cs typeface="Libre Baskerville"/>
                <a:sym typeface="Libre Baskerville"/>
              </a:rPr>
              <a:t>Design an efficient power system with minimal heating</a:t>
            </a:r>
            <a:endParaRPr sz="1900"/>
          </a:p>
          <a:p>
            <a:pPr indent="-260350" lvl="1" marL="742950" marR="0" rtl="0" algn="l">
              <a:lnSpc>
                <a:spcPct val="115000"/>
              </a:lnSpc>
              <a:spcBef>
                <a:spcPts val="460"/>
              </a:spcBef>
              <a:spcAft>
                <a:spcPts val="0"/>
              </a:spcAft>
              <a:buClr>
                <a:schemeClr val="dk1"/>
              </a:buClr>
              <a:buSzPts val="1900"/>
              <a:buFont typeface="Libre Baskerville"/>
              <a:buChar char="–"/>
            </a:pPr>
            <a:r>
              <a:rPr b="0" i="0" lang="en-US" sz="1900" u="none" cap="none" strike="noStrike">
                <a:solidFill>
                  <a:schemeClr val="dk1"/>
                </a:solidFill>
                <a:latin typeface="Libre Baskerville"/>
                <a:ea typeface="Libre Baskerville"/>
                <a:cs typeface="Libre Baskerville"/>
                <a:sym typeface="Libre Baskerville"/>
              </a:rPr>
              <a:t>Design a backplane to centralize all connections in the submarine and </a:t>
            </a:r>
            <a:r>
              <a:rPr lang="en-US" sz="1900"/>
              <a:t>e</a:t>
            </a:r>
            <a:r>
              <a:rPr b="0" i="0" lang="en-US" sz="1900" u="none" cap="none" strike="noStrike">
                <a:solidFill>
                  <a:schemeClr val="dk1"/>
                </a:solidFill>
                <a:latin typeface="Libre Baskerville"/>
                <a:ea typeface="Libre Baskerville"/>
                <a:cs typeface="Libre Baskerville"/>
                <a:sym typeface="Libre Baskerville"/>
              </a:rPr>
              <a:t>liminate excessive wiring</a:t>
            </a:r>
            <a:endParaRPr b="0" i="0" sz="1900" u="none" cap="none" strike="noStrike">
              <a:solidFill>
                <a:schemeClr val="dk1"/>
              </a:solidFill>
              <a:latin typeface="Libre Baskerville"/>
              <a:ea typeface="Libre Baskerville"/>
              <a:cs typeface="Libre Baskerville"/>
              <a:sym typeface="Libre Baskerville"/>
            </a:endParaRPr>
          </a:p>
          <a:p>
            <a:pPr indent="0" lvl="1" marL="457200" marR="0" rtl="0" algn="l">
              <a:lnSpc>
                <a:spcPct val="80000"/>
              </a:lnSpc>
              <a:spcBef>
                <a:spcPts val="460"/>
              </a:spcBef>
              <a:spcAft>
                <a:spcPts val="0"/>
              </a:spcAft>
              <a:buClr>
                <a:schemeClr val="dk1"/>
              </a:buClr>
              <a:buFont typeface="Libre Baskerville"/>
              <a:buNone/>
            </a:pPr>
            <a:r>
              <a:t/>
            </a:r>
            <a:endParaRPr b="0" i="0" sz="1900" u="none" cap="none" strike="noStrike">
              <a:solidFill>
                <a:schemeClr val="dk1"/>
              </a:solidFill>
              <a:latin typeface="Libre Baskerville"/>
              <a:ea typeface="Libre Baskerville"/>
              <a:cs typeface="Libre Baskerville"/>
              <a:sym typeface="Libre Baskerville"/>
            </a:endParaRPr>
          </a:p>
          <a:p>
            <a:pPr indent="-292100" lvl="0" marL="342900" marR="0" rtl="0" algn="l">
              <a:lnSpc>
                <a:spcPct val="80000"/>
              </a:lnSpc>
              <a:spcBef>
                <a:spcPts val="540"/>
              </a:spcBef>
              <a:spcAft>
                <a:spcPts val="0"/>
              </a:spcAft>
              <a:buClr>
                <a:schemeClr val="dk1"/>
              </a:buClr>
              <a:buSzPts val="1900"/>
              <a:buFont typeface="Libre Baskerville"/>
              <a:buChar char="•"/>
            </a:pPr>
            <a:r>
              <a:rPr b="1" i="0" lang="en-US" sz="1900" u="none" cap="none" strike="noStrike">
                <a:solidFill>
                  <a:schemeClr val="dk1"/>
                </a:solidFill>
                <a:latin typeface="Libre Baskerville"/>
                <a:ea typeface="Libre Baskerville"/>
                <a:cs typeface="Libre Baskerville"/>
                <a:sym typeface="Libre Baskerville"/>
              </a:rPr>
              <a:t>Team:</a:t>
            </a:r>
            <a:endParaRPr b="1" sz="1900"/>
          </a:p>
          <a:p>
            <a:pPr indent="-260350" lvl="1" marL="742950" marR="0" rtl="0" algn="l">
              <a:lnSpc>
                <a:spcPct val="80000"/>
              </a:lnSpc>
              <a:spcBef>
                <a:spcPts val="460"/>
              </a:spcBef>
              <a:spcAft>
                <a:spcPts val="0"/>
              </a:spcAft>
              <a:buClr>
                <a:schemeClr val="dk1"/>
              </a:buClr>
              <a:buSzPts val="1900"/>
              <a:buFont typeface="Libre Baskerville"/>
              <a:buChar char="–"/>
            </a:pPr>
            <a:r>
              <a:rPr b="0" i="0" lang="en-US" sz="1900" u="none" cap="none" strike="noStrike">
                <a:solidFill>
                  <a:schemeClr val="dk1"/>
                </a:solidFill>
                <a:latin typeface="Libre Baskerville"/>
                <a:ea typeface="Libre Baskerville"/>
                <a:cs typeface="Libre Baskerville"/>
                <a:sym typeface="Libre Baskerville"/>
              </a:rPr>
              <a:t>Yuvin, Kyle and Hassan</a:t>
            </a:r>
            <a:endParaRPr b="0" i="0" sz="19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0" y="76200"/>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2"/>
                </a:solidFill>
                <a:latin typeface="Libre Baskerville"/>
                <a:ea typeface="Libre Baskerville"/>
                <a:cs typeface="Libre Baskerville"/>
                <a:sym typeface="Libre Baskerville"/>
              </a:rPr>
              <a:t>Subsystem Design: Power</a:t>
            </a:r>
            <a:endParaRPr b="0" i="0" sz="2800" u="none" cap="none" strike="noStrike">
              <a:solidFill>
                <a:schemeClr val="dk2"/>
              </a:solidFill>
              <a:latin typeface="Libre Baskerville"/>
              <a:ea typeface="Libre Baskerville"/>
              <a:cs typeface="Libre Baskerville"/>
              <a:sym typeface="Libre Baskerville"/>
            </a:endParaRPr>
          </a:p>
        </p:txBody>
      </p:sp>
      <p:sp>
        <p:nvSpPr>
          <p:cNvPr id="235" name="Shape 235"/>
          <p:cNvSpPr txBox="1"/>
          <p:nvPr>
            <p:ph idx="1" type="body"/>
          </p:nvPr>
        </p:nvSpPr>
        <p:spPr>
          <a:xfrm>
            <a:off x="457200" y="1137700"/>
            <a:ext cx="8229600" cy="4717800"/>
          </a:xfrm>
          <a:prstGeom prst="rect">
            <a:avLst/>
          </a:prstGeom>
          <a:noFill/>
          <a:ln>
            <a:noFill/>
          </a:ln>
        </p:spPr>
        <p:txBody>
          <a:bodyPr anchorCtr="0" anchor="t" bIns="45700" lIns="91425" spcFirstLastPara="1" rIns="91425" wrap="square" tIns="45700">
            <a:noAutofit/>
          </a:bodyPr>
          <a:lstStyle/>
          <a:p>
            <a:pPr indent="-298450" lvl="0" marL="342900" marR="0" rtl="0" algn="l">
              <a:lnSpc>
                <a:spcPct val="115000"/>
              </a:lnSpc>
              <a:spcBef>
                <a:spcPts val="0"/>
              </a:spcBef>
              <a:spcAft>
                <a:spcPts val="0"/>
              </a:spcAft>
              <a:buClr>
                <a:schemeClr val="dk1"/>
              </a:buClr>
              <a:buSzPts val="2000"/>
              <a:buFont typeface="Libre Baskerville"/>
              <a:buChar char="•"/>
            </a:pPr>
            <a:r>
              <a:rPr b="1" lang="en-US" sz="2000"/>
              <a:t>Requirement</a:t>
            </a:r>
            <a:r>
              <a:rPr b="1" i="0" lang="en-US" sz="2000" u="none" cap="none" strike="noStrike">
                <a:solidFill>
                  <a:schemeClr val="dk1"/>
                </a:solidFill>
                <a:latin typeface="Libre Baskerville"/>
                <a:ea typeface="Libre Baskerville"/>
                <a:cs typeface="Libre Baskerville"/>
                <a:sym typeface="Libre Baskerville"/>
              </a:rPr>
              <a:t>s</a:t>
            </a:r>
            <a:r>
              <a:rPr b="1" lang="en-US" sz="2000"/>
              <a:t>:</a:t>
            </a:r>
            <a:endParaRPr b="1" sz="2000"/>
          </a:p>
          <a:p>
            <a:pPr indent="-266700" lvl="1" marL="742950" marR="0" rtl="0" algn="l">
              <a:lnSpc>
                <a:spcPct val="115000"/>
              </a:lnSpc>
              <a:spcBef>
                <a:spcPts val="460"/>
              </a:spcBef>
              <a:spcAft>
                <a:spcPts val="0"/>
              </a:spcAft>
              <a:buClr>
                <a:schemeClr val="dk1"/>
              </a:buClr>
              <a:buSzPts val="2000"/>
              <a:buFont typeface="Libre Baskerville"/>
              <a:buChar char="–"/>
            </a:pPr>
            <a:r>
              <a:rPr lang="en-US" sz="2000"/>
              <a:t>Required Power</a:t>
            </a:r>
            <a:r>
              <a:rPr b="0" i="0" lang="en-US" sz="2000" u="none" cap="none" strike="noStrike">
                <a:solidFill>
                  <a:schemeClr val="dk1"/>
                </a:solidFill>
                <a:latin typeface="Libre Baskerville"/>
                <a:ea typeface="Libre Baskerville"/>
                <a:cs typeface="Libre Baskerville"/>
                <a:sym typeface="Libre Baskerville"/>
              </a:rPr>
              <a:t> Outputs:</a:t>
            </a:r>
            <a:endParaRPr b="0" i="0" sz="2000" u="none" cap="none" strike="noStrike">
              <a:solidFill>
                <a:schemeClr val="dk1"/>
              </a:solidFill>
              <a:latin typeface="Libre Baskerville"/>
              <a:ea typeface="Libre Baskerville"/>
              <a:cs typeface="Libre Baskerville"/>
              <a:sym typeface="Libre Baskerville"/>
            </a:endParaRPr>
          </a:p>
          <a:p>
            <a:pPr indent="-222250" lvl="2" marL="1143000" marR="0" rtl="0" algn="l">
              <a:lnSpc>
                <a:spcPct val="115000"/>
              </a:lnSpc>
              <a:spcBef>
                <a:spcPts val="420"/>
              </a:spcBef>
              <a:spcAft>
                <a:spcPts val="0"/>
              </a:spcAft>
              <a:buClr>
                <a:schemeClr val="dk1"/>
              </a:buClr>
              <a:buSzPts val="2000"/>
              <a:buFont typeface="Libre Baskerville"/>
              <a:buChar char="•"/>
            </a:pPr>
            <a:r>
              <a:rPr lang="en-US" sz="2000"/>
              <a:t>3.3V, 2A for the microcontroller in controls system</a:t>
            </a:r>
            <a:endParaRPr sz="2000"/>
          </a:p>
          <a:p>
            <a:pPr indent="-222250" lvl="2" marL="1143000" marR="0" rtl="0" algn="l">
              <a:lnSpc>
                <a:spcPct val="115000"/>
              </a:lnSpc>
              <a:spcBef>
                <a:spcPts val="420"/>
              </a:spcBef>
              <a:spcAft>
                <a:spcPts val="0"/>
              </a:spcAft>
              <a:buClr>
                <a:schemeClr val="dk1"/>
              </a:buClr>
              <a:buSzPts val="2000"/>
              <a:buFont typeface="Libre Baskerville"/>
              <a:buChar char="•"/>
            </a:pPr>
            <a:r>
              <a:rPr b="0" i="0" lang="en-US" sz="2000" u="none" cap="none" strike="noStrike">
                <a:solidFill>
                  <a:schemeClr val="dk1"/>
                </a:solidFill>
                <a:latin typeface="Libre Baskerville"/>
                <a:ea typeface="Libre Baskerville"/>
                <a:cs typeface="Libre Baskerville"/>
                <a:sym typeface="Libre Baskerville"/>
              </a:rPr>
              <a:t>5.0V, </a:t>
            </a:r>
            <a:r>
              <a:rPr lang="en-US" sz="2000"/>
              <a:t>2</a:t>
            </a:r>
            <a:r>
              <a:rPr b="0" i="0" lang="en-US" sz="2000" u="none" cap="none" strike="noStrike">
                <a:solidFill>
                  <a:schemeClr val="dk1"/>
                </a:solidFill>
                <a:latin typeface="Libre Baskerville"/>
                <a:ea typeface="Libre Baskerville"/>
                <a:cs typeface="Libre Baskerville"/>
                <a:sym typeface="Libre Baskerville"/>
              </a:rPr>
              <a:t>A </a:t>
            </a:r>
            <a:r>
              <a:rPr lang="en-US" sz="2000"/>
              <a:t>for </a:t>
            </a:r>
            <a:r>
              <a:rPr lang="en-US" sz="2000"/>
              <a:t>IMU, Hydrophones</a:t>
            </a:r>
            <a:r>
              <a:rPr lang="en-US" sz="2000"/>
              <a:t> and other controls system parts</a:t>
            </a:r>
            <a:endParaRPr sz="2000"/>
          </a:p>
          <a:p>
            <a:pPr indent="-222250" lvl="2" marL="1143000" rtl="0">
              <a:lnSpc>
                <a:spcPct val="115000"/>
              </a:lnSpc>
              <a:spcBef>
                <a:spcPts val="420"/>
              </a:spcBef>
              <a:spcAft>
                <a:spcPts val="0"/>
              </a:spcAft>
              <a:buClr>
                <a:schemeClr val="dk1"/>
              </a:buClr>
              <a:buSzPts val="2000"/>
              <a:buFont typeface="Libre Baskerville"/>
              <a:buChar char="•"/>
            </a:pPr>
            <a:r>
              <a:rPr lang="en-US" sz="2000"/>
              <a:t>14.8V, 200A for the motors</a:t>
            </a:r>
            <a:endParaRPr sz="2000"/>
          </a:p>
          <a:p>
            <a:pPr indent="-222250" lvl="2" marL="1143000" marR="0" rtl="0" algn="l">
              <a:lnSpc>
                <a:spcPct val="115000"/>
              </a:lnSpc>
              <a:spcBef>
                <a:spcPts val="420"/>
              </a:spcBef>
              <a:spcAft>
                <a:spcPts val="0"/>
              </a:spcAft>
              <a:buClr>
                <a:schemeClr val="dk1"/>
              </a:buClr>
              <a:buSzPts val="2000"/>
              <a:buFont typeface="Libre Baskerville"/>
              <a:buChar char="•"/>
            </a:pPr>
            <a:r>
              <a:rPr b="0" i="0" lang="en-US" sz="2000" u="none" cap="none" strike="noStrike">
                <a:solidFill>
                  <a:schemeClr val="dk1"/>
                </a:solidFill>
                <a:latin typeface="Libre Baskerville"/>
                <a:ea typeface="Libre Baskerville"/>
                <a:cs typeface="Libre Baskerville"/>
                <a:sym typeface="Libre Baskerville"/>
              </a:rPr>
              <a:t>19.0V, </a:t>
            </a:r>
            <a:r>
              <a:rPr lang="en-US" sz="2000"/>
              <a:t>4</a:t>
            </a:r>
            <a:r>
              <a:rPr b="0" i="0" lang="en-US" sz="2000" u="none" cap="none" strike="noStrike">
                <a:solidFill>
                  <a:schemeClr val="dk1"/>
                </a:solidFill>
                <a:latin typeface="Libre Baskerville"/>
                <a:ea typeface="Libre Baskerville"/>
                <a:cs typeface="Libre Baskerville"/>
                <a:sym typeface="Libre Baskerville"/>
              </a:rPr>
              <a:t>A isolated for the CPU</a:t>
            </a:r>
            <a:endParaRPr sz="2000"/>
          </a:p>
          <a:p>
            <a:pPr indent="-222250" lvl="2" marL="1143000" marR="0" rtl="0" algn="l">
              <a:lnSpc>
                <a:spcPct val="150000"/>
              </a:lnSpc>
              <a:spcBef>
                <a:spcPts val="420"/>
              </a:spcBef>
              <a:spcAft>
                <a:spcPts val="0"/>
              </a:spcAft>
              <a:buClr>
                <a:schemeClr val="dk1"/>
              </a:buClr>
              <a:buSzPts val="2000"/>
              <a:buFont typeface="Libre Baskerville"/>
              <a:buChar char="•"/>
            </a:pPr>
            <a:r>
              <a:rPr b="0" i="0" lang="en-US" sz="2000" u="none" cap="none" strike="noStrike">
                <a:solidFill>
                  <a:schemeClr val="dk1"/>
                </a:solidFill>
                <a:latin typeface="Libre Baskerville"/>
                <a:ea typeface="Libre Baskerville"/>
                <a:cs typeface="Libre Baskerville"/>
                <a:sym typeface="Libre Baskerville"/>
              </a:rPr>
              <a:t>48.0V, </a:t>
            </a:r>
            <a:r>
              <a:rPr lang="en-US" sz="2000"/>
              <a:t>2</a:t>
            </a:r>
            <a:r>
              <a:rPr b="0" i="0" lang="en-US" sz="2000" u="none" cap="none" strike="noStrike">
                <a:solidFill>
                  <a:schemeClr val="dk1"/>
                </a:solidFill>
                <a:latin typeface="Libre Baskerville"/>
                <a:ea typeface="Libre Baskerville"/>
                <a:cs typeface="Libre Baskerville"/>
                <a:sym typeface="Libre Baskerville"/>
              </a:rPr>
              <a:t>A for the</a:t>
            </a:r>
            <a:r>
              <a:rPr lang="en-US" sz="2000"/>
              <a:t> DVL and PoE for a camera</a:t>
            </a:r>
            <a:endParaRPr sz="2000"/>
          </a:p>
          <a:p>
            <a:pPr indent="-266700" lvl="1" marL="742950" rtl="0">
              <a:lnSpc>
                <a:spcPct val="150000"/>
              </a:lnSpc>
              <a:spcBef>
                <a:spcPts val="460"/>
              </a:spcBef>
              <a:spcAft>
                <a:spcPts val="0"/>
              </a:spcAft>
              <a:buClr>
                <a:schemeClr val="dk1"/>
              </a:buClr>
              <a:buSzPts val="2000"/>
              <a:buFont typeface="Libre Baskerville"/>
              <a:buChar char="–"/>
            </a:pPr>
            <a:r>
              <a:rPr lang="en-US" sz="2000"/>
              <a:t>Current merge circuit to get a 200A output</a:t>
            </a:r>
            <a:endParaRPr sz="2000"/>
          </a:p>
          <a:p>
            <a:pPr indent="-266700" lvl="1" marL="742950" marR="0" rtl="0" algn="l">
              <a:lnSpc>
                <a:spcPct val="150000"/>
              </a:lnSpc>
              <a:spcBef>
                <a:spcPts val="0"/>
              </a:spcBef>
              <a:spcAft>
                <a:spcPts val="0"/>
              </a:spcAft>
              <a:buClr>
                <a:schemeClr val="dk1"/>
              </a:buClr>
              <a:buSzPts val="2000"/>
              <a:buFont typeface="Libre Baskerville"/>
              <a:buChar char="–"/>
            </a:pPr>
            <a:r>
              <a:rPr b="0" i="0" lang="en-US" sz="2000" u="none" cap="none" strike="noStrike">
                <a:solidFill>
                  <a:schemeClr val="dk1"/>
                </a:solidFill>
                <a:latin typeface="Libre Baskerville"/>
                <a:ea typeface="Libre Baskerville"/>
                <a:cs typeface="Libre Baskerville"/>
                <a:sym typeface="Libre Baskerville"/>
              </a:rPr>
              <a:t>Voltage and </a:t>
            </a:r>
            <a:r>
              <a:rPr lang="en-US" sz="2000"/>
              <a:t>c</a:t>
            </a:r>
            <a:r>
              <a:rPr b="0" i="0" lang="en-US" sz="2000" u="none" cap="none" strike="noStrike">
                <a:solidFill>
                  <a:schemeClr val="dk1"/>
                </a:solidFill>
                <a:latin typeface="Libre Baskerville"/>
                <a:ea typeface="Libre Baskerville"/>
                <a:cs typeface="Libre Baskerville"/>
                <a:sym typeface="Libre Baskerville"/>
              </a:rPr>
              <a:t>urrent sensing</a:t>
            </a:r>
            <a:endParaRPr sz="2000"/>
          </a:p>
          <a:p>
            <a:pPr indent="-266700" lvl="1" marL="742950" marR="0" rtl="0" algn="l">
              <a:lnSpc>
                <a:spcPct val="150000"/>
              </a:lnSpc>
              <a:spcBef>
                <a:spcPts val="0"/>
              </a:spcBef>
              <a:spcAft>
                <a:spcPts val="0"/>
              </a:spcAft>
              <a:buClr>
                <a:schemeClr val="dk1"/>
              </a:buClr>
              <a:buSzPts val="2000"/>
              <a:buFont typeface="Libre Baskerville"/>
              <a:buChar char="–"/>
            </a:pPr>
            <a:r>
              <a:rPr lang="en-US" sz="2000"/>
              <a:t>Kill switch to turn off the motors for safety</a:t>
            </a:r>
            <a:endParaRPr sz="2000"/>
          </a:p>
        </p:txBody>
      </p:sp>
      <p:sp>
        <p:nvSpPr>
          <p:cNvPr id="236" name="Shape 236"/>
          <p:cNvSpPr txBox="1"/>
          <p:nvPr>
            <p:ph idx="12" type="sldNum"/>
          </p:nvPr>
        </p:nvSpPr>
        <p:spPr>
          <a:xfrm>
            <a:off x="3505200" y="6347460"/>
            <a:ext cx="2133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400" u="none" cap="none" strike="noStrike">
                <a:solidFill>
                  <a:schemeClr val="dk1"/>
                </a:solidFill>
                <a:latin typeface="Domine"/>
                <a:ea typeface="Domine"/>
                <a:cs typeface="Domine"/>
                <a:sym typeface="Domine"/>
              </a:rPr>
              <a:t>‹#›</a:t>
            </a:fld>
            <a:endParaRPr b="0" i="0" sz="1400" u="none" cap="none" strike="noStrike">
              <a:solidFill>
                <a:schemeClr val="dk1"/>
              </a:solidFill>
              <a:latin typeface="Domine"/>
              <a:ea typeface="Domine"/>
              <a:cs typeface="Domine"/>
              <a:sym typeface="Domin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0" y="76200"/>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2"/>
                </a:solidFill>
                <a:latin typeface="Libre Baskerville"/>
                <a:ea typeface="Libre Baskerville"/>
                <a:cs typeface="Libre Baskerville"/>
                <a:sym typeface="Libre Baskerville"/>
              </a:rPr>
              <a:t>Subsystem Design: </a:t>
            </a:r>
            <a:r>
              <a:rPr lang="en-US">
                <a:solidFill>
                  <a:schemeClr val="dk1"/>
                </a:solidFill>
              </a:rPr>
              <a:t>Power</a:t>
            </a:r>
            <a:endParaRPr b="0" i="0" sz="2800" u="none" cap="none" strike="noStrike">
              <a:solidFill>
                <a:schemeClr val="dk2"/>
              </a:solidFill>
              <a:latin typeface="Libre Baskerville"/>
              <a:ea typeface="Libre Baskerville"/>
              <a:cs typeface="Libre Baskerville"/>
              <a:sym typeface="Libre Baskerville"/>
            </a:endParaRPr>
          </a:p>
        </p:txBody>
      </p:sp>
      <p:sp>
        <p:nvSpPr>
          <p:cNvPr id="242" name="Shape 242"/>
          <p:cNvSpPr txBox="1"/>
          <p:nvPr>
            <p:ph idx="12" type="sldNum"/>
          </p:nvPr>
        </p:nvSpPr>
        <p:spPr>
          <a:xfrm>
            <a:off x="3505200" y="6347460"/>
            <a:ext cx="2133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400" u="none" cap="none" strike="noStrike">
                <a:solidFill>
                  <a:schemeClr val="dk1"/>
                </a:solidFill>
                <a:latin typeface="Domine"/>
                <a:ea typeface="Domine"/>
                <a:cs typeface="Domine"/>
                <a:sym typeface="Domine"/>
              </a:rPr>
              <a:t>‹#›</a:t>
            </a:fld>
            <a:endParaRPr b="0" i="0" sz="1400" u="none" cap="none" strike="noStrike">
              <a:solidFill>
                <a:schemeClr val="dk1"/>
              </a:solidFill>
              <a:latin typeface="Domine"/>
              <a:ea typeface="Domine"/>
              <a:cs typeface="Domine"/>
              <a:sym typeface="Domine"/>
            </a:endParaRPr>
          </a:p>
        </p:txBody>
      </p:sp>
      <p:pic>
        <p:nvPicPr>
          <p:cNvPr descr="Power FD-L2.png" id="243" name="Shape 243"/>
          <p:cNvPicPr preferRelativeResize="0"/>
          <p:nvPr/>
        </p:nvPicPr>
        <p:blipFill>
          <a:blip r:embed="rId3">
            <a:alphaModFix/>
          </a:blip>
          <a:stretch>
            <a:fillRect/>
          </a:stretch>
        </p:blipFill>
        <p:spPr>
          <a:xfrm>
            <a:off x="0" y="1182593"/>
            <a:ext cx="9144000" cy="449281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0" y="76200"/>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1"/>
              </a:buClr>
              <a:buFont typeface="Arial"/>
              <a:buNone/>
            </a:pPr>
            <a:r>
              <a:rPr lang="en-US">
                <a:solidFill>
                  <a:schemeClr val="dk1"/>
                </a:solidFill>
              </a:rPr>
              <a:t>Subsystem Design: Power</a:t>
            </a:r>
            <a:endParaRPr/>
          </a:p>
        </p:txBody>
      </p:sp>
      <p:sp>
        <p:nvSpPr>
          <p:cNvPr id="250" name="Shape 250"/>
          <p:cNvSpPr txBox="1"/>
          <p:nvPr>
            <p:ph idx="1" type="body"/>
          </p:nvPr>
        </p:nvSpPr>
        <p:spPr>
          <a:xfrm>
            <a:off x="112050" y="1056175"/>
            <a:ext cx="8919900" cy="4432500"/>
          </a:xfrm>
          <a:prstGeom prst="rect">
            <a:avLst/>
          </a:prstGeom>
        </p:spPr>
        <p:txBody>
          <a:bodyPr anchorCtr="0" anchor="t" bIns="91425" lIns="91425" spcFirstLastPara="1" rIns="91425" wrap="square" tIns="91425">
            <a:noAutofit/>
          </a:bodyPr>
          <a:lstStyle/>
          <a:p>
            <a:pPr indent="-298450" lvl="0" marL="342900" rtl="0">
              <a:lnSpc>
                <a:spcPct val="115000"/>
              </a:lnSpc>
              <a:spcBef>
                <a:spcPts val="0"/>
              </a:spcBef>
              <a:spcAft>
                <a:spcPts val="0"/>
              </a:spcAft>
              <a:buSzPts val="2000"/>
              <a:buChar char="•"/>
            </a:pPr>
            <a:r>
              <a:rPr lang="en-US" sz="2000"/>
              <a:t> </a:t>
            </a:r>
            <a:r>
              <a:rPr b="1" lang="en-US" sz="2000"/>
              <a:t>Specifications:</a:t>
            </a:r>
            <a:endParaRPr b="1" sz="2000"/>
          </a:p>
          <a:p>
            <a:pPr indent="-266700" lvl="1" marL="742950" rtl="0">
              <a:lnSpc>
                <a:spcPct val="115000"/>
              </a:lnSpc>
              <a:spcBef>
                <a:spcPts val="460"/>
              </a:spcBef>
              <a:spcAft>
                <a:spcPts val="0"/>
              </a:spcAft>
              <a:buSzPts val="2000"/>
              <a:buChar char="–"/>
            </a:pPr>
            <a:r>
              <a:rPr lang="en-US" sz="2000"/>
              <a:t>Batteries: </a:t>
            </a:r>
            <a:endParaRPr sz="2000"/>
          </a:p>
          <a:p>
            <a:pPr indent="-222250" lvl="2" marL="1143000" rtl="0">
              <a:lnSpc>
                <a:spcPct val="150000"/>
              </a:lnSpc>
              <a:spcBef>
                <a:spcPts val="460"/>
              </a:spcBef>
              <a:spcAft>
                <a:spcPts val="0"/>
              </a:spcAft>
              <a:buSzPts val="2000"/>
              <a:buChar char="•"/>
            </a:pPr>
            <a:r>
              <a:rPr lang="en-US" sz="2000"/>
              <a:t>2 x 14.8V, 10C, 10000mAH, Multistar Li-Po</a:t>
            </a:r>
            <a:endParaRPr sz="2000"/>
          </a:p>
          <a:p>
            <a:pPr indent="-266700" lvl="1" marL="742950" rtl="0">
              <a:lnSpc>
                <a:spcPct val="115000"/>
              </a:lnSpc>
              <a:spcBef>
                <a:spcPts val="0"/>
              </a:spcBef>
              <a:spcAft>
                <a:spcPts val="0"/>
              </a:spcAft>
              <a:buSzPts val="2000"/>
              <a:buChar char="–"/>
            </a:pPr>
            <a:r>
              <a:rPr lang="en-US" sz="2000"/>
              <a:t>Power Outputs:</a:t>
            </a:r>
            <a:endParaRPr sz="2000"/>
          </a:p>
          <a:p>
            <a:pPr indent="-222250" lvl="2" marL="1143000" rtl="0">
              <a:lnSpc>
                <a:spcPct val="115000"/>
              </a:lnSpc>
              <a:spcBef>
                <a:spcPts val="420"/>
              </a:spcBef>
              <a:spcAft>
                <a:spcPts val="0"/>
              </a:spcAft>
              <a:buSzPts val="2000"/>
              <a:buChar char="•"/>
            </a:pPr>
            <a:r>
              <a:rPr lang="en-US" sz="2000"/>
              <a:t>14.8V for motors: Powered directly from the batteries</a:t>
            </a:r>
            <a:endParaRPr sz="2000"/>
          </a:p>
          <a:p>
            <a:pPr indent="-222250" lvl="2" marL="1143000" rtl="0">
              <a:lnSpc>
                <a:spcPct val="115000"/>
              </a:lnSpc>
              <a:spcBef>
                <a:spcPts val="0"/>
              </a:spcBef>
              <a:spcAft>
                <a:spcPts val="0"/>
              </a:spcAft>
              <a:buSzPts val="2000"/>
              <a:buChar char="•"/>
            </a:pPr>
            <a:r>
              <a:rPr lang="en-US" sz="2000"/>
              <a:t>3.3V: Recom </a:t>
            </a:r>
            <a:r>
              <a:rPr lang="en-US" sz="2000"/>
              <a:t>R-78E3.3-1.0 Switching Regulator</a:t>
            </a:r>
            <a:endParaRPr sz="2000"/>
          </a:p>
          <a:p>
            <a:pPr indent="-222250" lvl="2" marL="1143000" rtl="0">
              <a:lnSpc>
                <a:spcPct val="115000"/>
              </a:lnSpc>
              <a:spcBef>
                <a:spcPts val="0"/>
              </a:spcBef>
              <a:spcAft>
                <a:spcPts val="0"/>
              </a:spcAft>
              <a:buSzPts val="2000"/>
              <a:buChar char="•"/>
            </a:pPr>
            <a:r>
              <a:rPr lang="en-US" sz="2000"/>
              <a:t>5.0V: Recom R-78E5.0-1.0 Switching Regulator</a:t>
            </a:r>
            <a:endParaRPr sz="2000"/>
          </a:p>
          <a:p>
            <a:pPr indent="-222250" lvl="2" marL="1143000" rtl="0">
              <a:lnSpc>
                <a:spcPct val="115000"/>
              </a:lnSpc>
              <a:spcBef>
                <a:spcPts val="420"/>
              </a:spcBef>
              <a:spcAft>
                <a:spcPts val="0"/>
              </a:spcAft>
              <a:buSzPts val="2000"/>
              <a:buChar char="•"/>
            </a:pPr>
            <a:r>
              <a:rPr lang="en-US" sz="2000"/>
              <a:t>19.0V: LTC3780 High Efficiency, Switching Boost Converter</a:t>
            </a:r>
            <a:endParaRPr sz="2000"/>
          </a:p>
          <a:p>
            <a:pPr indent="-222250" lvl="2" marL="1143000" rtl="0">
              <a:lnSpc>
                <a:spcPct val="115000"/>
              </a:lnSpc>
              <a:spcBef>
                <a:spcPts val="420"/>
              </a:spcBef>
              <a:spcAft>
                <a:spcPts val="0"/>
              </a:spcAft>
              <a:buSzPts val="2000"/>
              <a:buChar char="•"/>
            </a:pPr>
            <a:r>
              <a:rPr lang="en-US" sz="2000"/>
              <a:t>48.0V: LT3958 High Efficiency, Switching Boost Converter</a:t>
            </a:r>
            <a:endParaRPr sz="2000"/>
          </a:p>
          <a:p>
            <a:pPr indent="-139700" lvl="0" marL="342900">
              <a:spcBef>
                <a:spcPts val="640"/>
              </a:spcBef>
              <a:spcAft>
                <a:spcPts val="0"/>
              </a:spcAft>
              <a:buNone/>
            </a:pPr>
            <a:r>
              <a:t/>
            </a:r>
            <a:endParaRPr/>
          </a:p>
        </p:txBody>
      </p:sp>
      <p:sp>
        <p:nvSpPr>
          <p:cNvPr id="251" name="Shape 251"/>
          <p:cNvSpPr txBox="1"/>
          <p:nvPr>
            <p:ph idx="12" type="sldNum"/>
          </p:nvPr>
        </p:nvSpPr>
        <p:spPr>
          <a:xfrm>
            <a:off x="3505200" y="6347460"/>
            <a:ext cx="2133600" cy="476100"/>
          </a:xfrm>
          <a:prstGeom prst="rect">
            <a:avLst/>
          </a:prstGeom>
        </p:spPr>
        <p:txBody>
          <a:bodyPr anchorCtr="0" anchor="t"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2"/>
                </a:solidFill>
                <a:latin typeface="Libre Baskerville"/>
                <a:ea typeface="Libre Baskerville"/>
                <a:cs typeface="Libre Baskerville"/>
                <a:sym typeface="Libre Baskerville"/>
              </a:rPr>
              <a:t>1.0 </a:t>
            </a:r>
            <a:r>
              <a:rPr lang="en-US"/>
              <a:t>Project</a:t>
            </a:r>
            <a:r>
              <a:rPr b="0" i="0" lang="en-US" sz="4400" u="none" cap="none" strike="noStrike">
                <a:solidFill>
                  <a:schemeClr val="dk2"/>
                </a:solidFill>
                <a:latin typeface="Libre Baskerville"/>
                <a:ea typeface="Libre Baskerville"/>
                <a:cs typeface="Libre Baskerville"/>
                <a:sym typeface="Libre Baskerville"/>
              </a:rPr>
              <a:t> Overview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0" y="76200"/>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solidFill>
                  <a:schemeClr val="dk1"/>
                </a:solidFill>
              </a:rPr>
              <a:t>Subsystem Design: Power</a:t>
            </a:r>
            <a:endParaRPr/>
          </a:p>
        </p:txBody>
      </p:sp>
      <p:sp>
        <p:nvSpPr>
          <p:cNvPr id="258" name="Shape 258"/>
          <p:cNvSpPr txBox="1"/>
          <p:nvPr>
            <p:ph idx="1" type="body"/>
          </p:nvPr>
        </p:nvSpPr>
        <p:spPr>
          <a:xfrm>
            <a:off x="330375" y="1059450"/>
            <a:ext cx="8521200" cy="5288100"/>
          </a:xfrm>
          <a:prstGeom prst="rect">
            <a:avLst/>
          </a:prstGeom>
        </p:spPr>
        <p:txBody>
          <a:bodyPr anchorCtr="0" anchor="t" bIns="91425" lIns="91425" spcFirstLastPara="1" rIns="91425" wrap="square" tIns="91425">
            <a:noAutofit/>
          </a:bodyPr>
          <a:lstStyle/>
          <a:p>
            <a:pPr indent="-298450" lvl="0" marL="342900" rtl="0">
              <a:lnSpc>
                <a:spcPct val="115000"/>
              </a:lnSpc>
              <a:spcBef>
                <a:spcPts val="0"/>
              </a:spcBef>
              <a:spcAft>
                <a:spcPts val="0"/>
              </a:spcAft>
              <a:buSzPts val="2000"/>
              <a:buChar char="•"/>
            </a:pPr>
            <a:r>
              <a:rPr b="1" lang="en-US" sz="2000"/>
              <a:t> Specifications:</a:t>
            </a:r>
            <a:endParaRPr b="1" sz="2000"/>
          </a:p>
          <a:p>
            <a:pPr indent="-266700" lvl="1" marL="742950" rtl="0">
              <a:lnSpc>
                <a:spcPct val="115000"/>
              </a:lnSpc>
              <a:spcBef>
                <a:spcPts val="0"/>
              </a:spcBef>
              <a:spcAft>
                <a:spcPts val="0"/>
              </a:spcAft>
              <a:buSzPts val="2000"/>
              <a:buChar char="–"/>
            </a:pPr>
            <a:r>
              <a:rPr lang="en-US" sz="2000"/>
              <a:t>Current merge circuit: </a:t>
            </a:r>
            <a:endParaRPr sz="2000"/>
          </a:p>
          <a:p>
            <a:pPr indent="-222250" lvl="2" marL="1143000" rtl="0">
              <a:lnSpc>
                <a:spcPct val="150000"/>
              </a:lnSpc>
              <a:spcBef>
                <a:spcPts val="0"/>
              </a:spcBef>
              <a:spcAft>
                <a:spcPts val="0"/>
              </a:spcAft>
              <a:buSzPts val="2000"/>
              <a:buChar char="•"/>
            </a:pPr>
            <a:r>
              <a:rPr lang="en-US" sz="2000"/>
              <a:t>LTC4357 Positive High Voltage Diode Controller</a:t>
            </a:r>
            <a:endParaRPr sz="2000"/>
          </a:p>
          <a:p>
            <a:pPr indent="-266700" lvl="1" marL="742950" rtl="0">
              <a:lnSpc>
                <a:spcPct val="115000"/>
              </a:lnSpc>
              <a:spcBef>
                <a:spcPts val="0"/>
              </a:spcBef>
              <a:spcAft>
                <a:spcPts val="0"/>
              </a:spcAft>
              <a:buSzPts val="2000"/>
              <a:buChar char="–"/>
            </a:pPr>
            <a:r>
              <a:rPr lang="en-US" sz="2000"/>
              <a:t>Voltage and current sensing:</a:t>
            </a:r>
            <a:endParaRPr sz="2000"/>
          </a:p>
          <a:p>
            <a:pPr indent="-222250" lvl="2" marL="1143000" rtl="0">
              <a:lnSpc>
                <a:spcPct val="115000"/>
              </a:lnSpc>
              <a:spcBef>
                <a:spcPts val="0"/>
              </a:spcBef>
              <a:spcAft>
                <a:spcPts val="0"/>
              </a:spcAft>
              <a:buSzPts val="2000"/>
              <a:buChar char="•"/>
            </a:pPr>
            <a:r>
              <a:rPr lang="en-US" sz="2000"/>
              <a:t>Current sensing: AD8217 Zero-Drift Current Shunt Monitor</a:t>
            </a:r>
            <a:endParaRPr sz="2000"/>
          </a:p>
          <a:p>
            <a:pPr indent="-222250" lvl="2" marL="1143000" rtl="0">
              <a:lnSpc>
                <a:spcPct val="115000"/>
              </a:lnSpc>
              <a:spcBef>
                <a:spcPts val="0"/>
              </a:spcBef>
              <a:spcAft>
                <a:spcPts val="0"/>
              </a:spcAft>
              <a:buSzPts val="2000"/>
              <a:buChar char="•"/>
            </a:pPr>
            <a:r>
              <a:rPr lang="en-US" sz="2000"/>
              <a:t>Voltage sensing: Voltage dividers</a:t>
            </a:r>
            <a:endParaRPr sz="2000"/>
          </a:p>
          <a:p>
            <a:pPr indent="-222250" lvl="2" marL="1143000" rtl="0">
              <a:lnSpc>
                <a:spcPct val="150000"/>
              </a:lnSpc>
              <a:spcBef>
                <a:spcPts val="0"/>
              </a:spcBef>
              <a:spcAft>
                <a:spcPts val="0"/>
              </a:spcAft>
              <a:buSzPts val="2000"/>
              <a:buChar char="•"/>
            </a:pPr>
            <a:r>
              <a:rPr lang="en-US" sz="2000"/>
              <a:t>MK20DX256 ARM microcontroller</a:t>
            </a:r>
            <a:endParaRPr sz="2000"/>
          </a:p>
          <a:p>
            <a:pPr indent="-266700" lvl="1" marL="742950" rtl="0">
              <a:lnSpc>
                <a:spcPct val="115000"/>
              </a:lnSpc>
              <a:spcBef>
                <a:spcPts val="0"/>
              </a:spcBef>
              <a:spcAft>
                <a:spcPts val="0"/>
              </a:spcAft>
              <a:buSzPts val="2000"/>
              <a:buChar char="–"/>
            </a:pPr>
            <a:r>
              <a:rPr lang="en-US" sz="2000"/>
              <a:t>Kill Switch:</a:t>
            </a:r>
            <a:endParaRPr sz="2000"/>
          </a:p>
          <a:p>
            <a:pPr indent="-222250" lvl="2" marL="1143000" rtl="0">
              <a:lnSpc>
                <a:spcPct val="115000"/>
              </a:lnSpc>
              <a:spcBef>
                <a:spcPts val="0"/>
              </a:spcBef>
              <a:spcAft>
                <a:spcPts val="0"/>
              </a:spcAft>
              <a:buSzPts val="2000"/>
              <a:buChar char="•"/>
            </a:pPr>
            <a:r>
              <a:rPr lang="en-US" sz="2000"/>
              <a:t>Infineon OptiMOS</a:t>
            </a:r>
            <a:r>
              <a:rPr baseline="30000" lang="en-US" sz="2000"/>
              <a:t>TM</a:t>
            </a:r>
            <a:r>
              <a:rPr lang="en-US" sz="2000"/>
              <a:t> Power-MOSFET, 30V IPT004N03L</a:t>
            </a:r>
            <a:endParaRPr sz="2000"/>
          </a:p>
          <a:p>
            <a:pPr indent="-266700" lvl="1" marL="742950" rtl="0">
              <a:lnSpc>
                <a:spcPct val="115000"/>
              </a:lnSpc>
              <a:spcBef>
                <a:spcPts val="1000"/>
              </a:spcBef>
              <a:spcAft>
                <a:spcPts val="0"/>
              </a:spcAft>
              <a:buSzPts val="2000"/>
              <a:buChar char="–"/>
            </a:pPr>
            <a:r>
              <a:rPr lang="en-US" sz="2000"/>
              <a:t>Power over Ethernet:</a:t>
            </a:r>
            <a:endParaRPr sz="2000"/>
          </a:p>
          <a:p>
            <a:pPr indent="-222250" lvl="2" marL="1143000" rtl="0">
              <a:lnSpc>
                <a:spcPct val="115000"/>
              </a:lnSpc>
              <a:spcBef>
                <a:spcPts val="0"/>
              </a:spcBef>
              <a:spcAft>
                <a:spcPts val="0"/>
              </a:spcAft>
              <a:buSzPts val="2000"/>
              <a:buChar char="•"/>
            </a:pPr>
            <a:r>
              <a:rPr lang="en-US" sz="2000"/>
              <a:t>TP-Link PoE Injector TL-POE150S</a:t>
            </a:r>
            <a:endParaRPr sz="2000"/>
          </a:p>
          <a:p>
            <a:pPr indent="-139700" lvl="0" marL="342900" rtl="0">
              <a:spcBef>
                <a:spcPts val="640"/>
              </a:spcBef>
              <a:spcAft>
                <a:spcPts val="0"/>
              </a:spcAft>
              <a:buNone/>
            </a:pPr>
            <a:r>
              <a:t/>
            </a:r>
            <a:endParaRPr/>
          </a:p>
        </p:txBody>
      </p:sp>
      <p:sp>
        <p:nvSpPr>
          <p:cNvPr id="259" name="Shape 259"/>
          <p:cNvSpPr txBox="1"/>
          <p:nvPr>
            <p:ph idx="12" type="sldNum"/>
          </p:nvPr>
        </p:nvSpPr>
        <p:spPr>
          <a:xfrm>
            <a:off x="3505200" y="6347460"/>
            <a:ext cx="2133600" cy="4761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0" y="76200"/>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2"/>
                </a:solidFill>
                <a:latin typeface="Libre Baskerville"/>
                <a:ea typeface="Libre Baskerville"/>
                <a:cs typeface="Libre Baskerville"/>
                <a:sym typeface="Libre Baskerville"/>
              </a:rPr>
              <a:t>Subsystem Design: Backplane</a:t>
            </a:r>
            <a:endParaRPr b="0" i="0" sz="2800" u="none" cap="none" strike="noStrike">
              <a:solidFill>
                <a:schemeClr val="dk2"/>
              </a:solidFill>
              <a:latin typeface="Libre Baskerville"/>
              <a:ea typeface="Libre Baskerville"/>
              <a:cs typeface="Libre Baskerville"/>
              <a:sym typeface="Libre Baskerville"/>
            </a:endParaRPr>
          </a:p>
        </p:txBody>
      </p:sp>
      <p:sp>
        <p:nvSpPr>
          <p:cNvPr id="265" name="Shape 265"/>
          <p:cNvSpPr txBox="1"/>
          <p:nvPr>
            <p:ph idx="1" type="body"/>
          </p:nvPr>
        </p:nvSpPr>
        <p:spPr>
          <a:xfrm>
            <a:off x="0" y="1219212"/>
            <a:ext cx="8229600" cy="4526100"/>
          </a:xfrm>
          <a:prstGeom prst="rect">
            <a:avLst/>
          </a:prstGeom>
          <a:noFill/>
          <a:ln>
            <a:noFill/>
          </a:ln>
        </p:spPr>
        <p:txBody>
          <a:bodyPr anchorCtr="0" anchor="t" bIns="45700" lIns="91425" spcFirstLastPara="1" rIns="91425" wrap="square" tIns="45700">
            <a:noAutofit/>
          </a:bodyPr>
          <a:lstStyle/>
          <a:p>
            <a:pPr indent="-298450" lvl="0" marL="342900" rtl="0">
              <a:lnSpc>
                <a:spcPct val="80000"/>
              </a:lnSpc>
              <a:spcBef>
                <a:spcPts val="460"/>
              </a:spcBef>
              <a:spcAft>
                <a:spcPts val="0"/>
              </a:spcAft>
              <a:buClr>
                <a:schemeClr val="dk1"/>
              </a:buClr>
              <a:buSzPts val="2000"/>
              <a:buFont typeface="Libre Baskerville"/>
              <a:buChar char="•"/>
            </a:pPr>
            <a:r>
              <a:rPr b="1" lang="en-US" sz="2000"/>
              <a:t>Requirements</a:t>
            </a:r>
            <a:r>
              <a:rPr b="0" i="0" lang="en-US" sz="2000" u="none" cap="none" strike="noStrike">
                <a:solidFill>
                  <a:schemeClr val="dk1"/>
                </a:solidFill>
                <a:latin typeface="Libre Baskerville"/>
                <a:ea typeface="Libre Baskerville"/>
                <a:cs typeface="Libre Baskerville"/>
                <a:sym typeface="Libre Baskerville"/>
              </a:rPr>
              <a:t>:</a:t>
            </a:r>
            <a:endParaRPr b="0" i="0" sz="2000" u="none" cap="none" strike="noStrike">
              <a:solidFill>
                <a:schemeClr val="dk1"/>
              </a:solidFill>
              <a:latin typeface="Libre Baskerville"/>
              <a:ea typeface="Libre Baskerville"/>
              <a:cs typeface="Libre Baskerville"/>
              <a:sym typeface="Libre Baskerville"/>
            </a:endParaRPr>
          </a:p>
          <a:p>
            <a:pPr indent="-266700" lvl="1" marL="742950" rtl="0">
              <a:lnSpc>
                <a:spcPct val="80000"/>
              </a:lnSpc>
              <a:spcBef>
                <a:spcPts val="460"/>
              </a:spcBef>
              <a:spcAft>
                <a:spcPts val="0"/>
              </a:spcAft>
              <a:buClr>
                <a:schemeClr val="dk1"/>
              </a:buClr>
              <a:buSzPts val="2000"/>
              <a:buFont typeface="Libre Baskerville"/>
              <a:buChar char="–"/>
            </a:pPr>
            <a:r>
              <a:rPr lang="en-US" sz="2000"/>
              <a:t>Take in 14.8V, 10A from current merge circuit </a:t>
            </a:r>
            <a:endParaRPr sz="2000"/>
          </a:p>
          <a:p>
            <a:pPr indent="-266700" lvl="1" marL="742950" marR="0" rtl="0" algn="l">
              <a:lnSpc>
                <a:spcPct val="80000"/>
              </a:lnSpc>
              <a:spcBef>
                <a:spcPts val="460"/>
              </a:spcBef>
              <a:spcAft>
                <a:spcPts val="0"/>
              </a:spcAft>
              <a:buClr>
                <a:schemeClr val="dk1"/>
              </a:buClr>
              <a:buSzPts val="2000"/>
              <a:buFont typeface="Libre Baskerville"/>
              <a:buChar char="–"/>
            </a:pPr>
            <a:r>
              <a:rPr lang="en-US" sz="2000"/>
              <a:t>Deliver 3.3V, 5V, 14.8V, 19V, and 48V o</a:t>
            </a:r>
            <a:r>
              <a:rPr b="0" i="0" lang="en-US" sz="2000" u="none" cap="none" strike="noStrike">
                <a:solidFill>
                  <a:schemeClr val="dk1"/>
                </a:solidFill>
                <a:latin typeface="Libre Baskerville"/>
                <a:ea typeface="Libre Baskerville"/>
                <a:cs typeface="Libre Baskerville"/>
                <a:sym typeface="Libre Baskerville"/>
              </a:rPr>
              <a:t>utputs from the </a:t>
            </a:r>
            <a:r>
              <a:rPr lang="en-US" sz="2000"/>
              <a:t>power</a:t>
            </a:r>
            <a:r>
              <a:rPr b="0" i="0" lang="en-US" sz="2000" u="none" cap="none" strike="noStrike">
                <a:solidFill>
                  <a:schemeClr val="dk1"/>
                </a:solidFill>
                <a:latin typeface="Libre Baskerville"/>
                <a:ea typeface="Libre Baskerville"/>
                <a:cs typeface="Libre Baskerville"/>
                <a:sym typeface="Libre Baskerville"/>
              </a:rPr>
              <a:t> </a:t>
            </a:r>
            <a:r>
              <a:rPr lang="en-US" sz="2000"/>
              <a:t>b</a:t>
            </a:r>
            <a:r>
              <a:rPr b="0" i="0" lang="en-US" sz="2000" u="none" cap="none" strike="noStrike">
                <a:solidFill>
                  <a:schemeClr val="dk1"/>
                </a:solidFill>
                <a:latin typeface="Libre Baskerville"/>
                <a:ea typeface="Libre Baskerville"/>
                <a:cs typeface="Libre Baskerville"/>
                <a:sym typeface="Libre Baskerville"/>
              </a:rPr>
              <a:t>oard to the controls system, CPU,</a:t>
            </a:r>
            <a:r>
              <a:rPr lang="en-US" sz="2000"/>
              <a:t> and sensors</a:t>
            </a:r>
            <a:endParaRPr sz="2000"/>
          </a:p>
          <a:p>
            <a:pPr indent="-266700" lvl="1" marL="742950" marR="0" rtl="0" algn="l">
              <a:lnSpc>
                <a:spcPct val="80000"/>
              </a:lnSpc>
              <a:spcBef>
                <a:spcPts val="460"/>
              </a:spcBef>
              <a:spcAft>
                <a:spcPts val="0"/>
              </a:spcAft>
              <a:buClr>
                <a:schemeClr val="dk1"/>
              </a:buClr>
              <a:buSzPts val="2000"/>
              <a:buFont typeface="Libre Baskerville"/>
              <a:buChar char="–"/>
            </a:pPr>
            <a:r>
              <a:rPr lang="en-US" sz="2000"/>
              <a:t>Facilitate RS232 communication between controls system and the CPU</a:t>
            </a:r>
            <a:endParaRPr sz="2000"/>
          </a:p>
          <a:p>
            <a:pPr indent="-266700" lvl="1" marL="742950" marR="0" rtl="0" algn="l">
              <a:lnSpc>
                <a:spcPct val="80000"/>
              </a:lnSpc>
              <a:spcBef>
                <a:spcPts val="460"/>
              </a:spcBef>
              <a:spcAft>
                <a:spcPts val="0"/>
              </a:spcAft>
              <a:buClr>
                <a:schemeClr val="dk1"/>
              </a:buClr>
              <a:buSzPts val="2000"/>
              <a:buFont typeface="Libre Baskerville"/>
              <a:buChar char="–"/>
            </a:pPr>
            <a:r>
              <a:rPr lang="en-US" sz="2000"/>
              <a:t>Provide I2C Communication between the controls system and ESCs</a:t>
            </a:r>
            <a:endParaRPr sz="2000"/>
          </a:p>
        </p:txBody>
      </p:sp>
      <p:sp>
        <p:nvSpPr>
          <p:cNvPr id="266" name="Shape 266"/>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Arial"/>
                <a:ea typeface="Arial"/>
                <a:cs typeface="Arial"/>
                <a:sym typeface="Arial"/>
              </a:rPr>
              <a:t>10/11/16</a:t>
            </a:r>
            <a:endParaRPr b="0" i="0" sz="1200" u="none" cap="none" strike="noStrike">
              <a:solidFill>
                <a:srgbClr val="888888"/>
              </a:solidFill>
              <a:latin typeface="Arial"/>
              <a:ea typeface="Arial"/>
              <a:cs typeface="Arial"/>
              <a:sym typeface="Arial"/>
            </a:endParaRPr>
          </a:p>
        </p:txBody>
      </p:sp>
      <p:sp>
        <p:nvSpPr>
          <p:cNvPr id="267" name="Shape 267"/>
          <p:cNvSpPr txBox="1"/>
          <p:nvPr>
            <p:ph idx="12" type="sldNum"/>
          </p:nvPr>
        </p:nvSpPr>
        <p:spPr>
          <a:xfrm>
            <a:off x="3505200" y="6347460"/>
            <a:ext cx="2133600"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400" u="none" cap="none" strike="noStrike">
                <a:solidFill>
                  <a:schemeClr val="dk1"/>
                </a:solidFill>
                <a:latin typeface="Domine"/>
                <a:ea typeface="Domine"/>
                <a:cs typeface="Domine"/>
                <a:sym typeface="Domine"/>
              </a:rPr>
              <a:t>‹#›</a:t>
            </a:fld>
            <a:endParaRPr b="0" i="0" sz="1400" u="none" cap="none" strike="noStrike">
              <a:solidFill>
                <a:schemeClr val="dk1"/>
              </a:solidFill>
              <a:latin typeface="Domine"/>
              <a:ea typeface="Domine"/>
              <a:cs typeface="Domine"/>
              <a:sym typeface="Domin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0" y="76200"/>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1"/>
              </a:buClr>
              <a:buFont typeface="Arial"/>
              <a:buNone/>
            </a:pPr>
            <a:r>
              <a:rPr lang="en-US">
                <a:solidFill>
                  <a:schemeClr val="dk1"/>
                </a:solidFill>
              </a:rPr>
              <a:t>Subsystem Design: Backplane</a:t>
            </a:r>
            <a:endParaRPr/>
          </a:p>
        </p:txBody>
      </p:sp>
      <p:sp>
        <p:nvSpPr>
          <p:cNvPr id="274" name="Shape 274"/>
          <p:cNvSpPr txBox="1"/>
          <p:nvPr>
            <p:ph idx="1" type="body"/>
          </p:nvPr>
        </p:nvSpPr>
        <p:spPr>
          <a:xfrm>
            <a:off x="0" y="1219212"/>
            <a:ext cx="8229600" cy="4526100"/>
          </a:xfrm>
          <a:prstGeom prst="rect">
            <a:avLst/>
          </a:prstGeom>
        </p:spPr>
        <p:txBody>
          <a:bodyPr anchorCtr="0" anchor="t" bIns="91425" lIns="91425" spcFirstLastPara="1" rIns="91425" wrap="square" tIns="91425">
            <a:noAutofit/>
          </a:bodyPr>
          <a:lstStyle/>
          <a:p>
            <a:pPr indent="-355600" lvl="0" marL="457200" rtl="0">
              <a:spcBef>
                <a:spcPts val="640"/>
              </a:spcBef>
              <a:spcAft>
                <a:spcPts val="0"/>
              </a:spcAft>
              <a:buSzPts val="2000"/>
              <a:buChar char="•"/>
            </a:pPr>
            <a:r>
              <a:rPr b="1" lang="en-US" sz="2000"/>
              <a:t>Specifications</a:t>
            </a:r>
            <a:r>
              <a:rPr lang="en-US" sz="2000"/>
              <a:t>:</a:t>
            </a:r>
            <a:endParaRPr sz="2000"/>
          </a:p>
          <a:p>
            <a:pPr indent="-355600" lvl="1" marL="914400" rtl="0">
              <a:spcBef>
                <a:spcPts val="0"/>
              </a:spcBef>
              <a:spcAft>
                <a:spcPts val="0"/>
              </a:spcAft>
              <a:buSzPts val="2000"/>
              <a:buChar char="–"/>
            </a:pPr>
            <a:r>
              <a:rPr b="1" lang="en-US" sz="2000"/>
              <a:t>Wire-to-board connectors</a:t>
            </a:r>
            <a:endParaRPr sz="2000"/>
          </a:p>
          <a:p>
            <a:pPr indent="-355600" lvl="2" marL="1371600" rtl="0">
              <a:spcBef>
                <a:spcPts val="0"/>
              </a:spcBef>
              <a:spcAft>
                <a:spcPts val="0"/>
              </a:spcAft>
              <a:buSzPts val="2000"/>
              <a:buChar char="•"/>
            </a:pPr>
            <a:r>
              <a:rPr lang="en-US" sz="2000"/>
              <a:t>8x Motors: 4-pin, 30A</a:t>
            </a:r>
            <a:br>
              <a:rPr lang="en-US" sz="2000"/>
            </a:br>
            <a:r>
              <a:rPr lang="en-US" sz="1800">
                <a:solidFill>
                  <a:srgbClr val="3D85C6"/>
                </a:solidFill>
              </a:rPr>
              <a:t>10 AWG, .250" PowerStrip™/40 A Single Row Discrete Wire Cable Assembly (Samtec)</a:t>
            </a:r>
            <a:endParaRPr sz="1800">
              <a:solidFill>
                <a:srgbClr val="3D85C6"/>
              </a:solidFill>
            </a:endParaRPr>
          </a:p>
          <a:p>
            <a:pPr indent="-355600" lvl="2" marL="1371600" rtl="0">
              <a:spcBef>
                <a:spcPts val="0"/>
              </a:spcBef>
              <a:spcAft>
                <a:spcPts val="0"/>
              </a:spcAft>
              <a:buSzPts val="2000"/>
              <a:buChar char="•"/>
            </a:pPr>
            <a:r>
              <a:rPr lang="en-US" sz="2000"/>
              <a:t>2x Batteries: 4-pin, 100A</a:t>
            </a:r>
            <a:br>
              <a:rPr lang="en-US" sz="2000"/>
            </a:br>
            <a:r>
              <a:rPr lang="en-US" sz="1800">
                <a:solidFill>
                  <a:srgbClr val="3D85C6"/>
                </a:solidFill>
              </a:rPr>
              <a:t>8 AWG, Mini-Fit Sr.™ Power Wire-to-Board Connectors (Molex)</a:t>
            </a:r>
            <a:endParaRPr sz="1800">
              <a:solidFill>
                <a:srgbClr val="3D85C6"/>
              </a:solidFill>
            </a:endParaRPr>
          </a:p>
          <a:p>
            <a:pPr indent="-355600" lvl="2" marL="1371600" rtl="0">
              <a:spcBef>
                <a:spcPts val="0"/>
              </a:spcBef>
              <a:spcAft>
                <a:spcPts val="0"/>
              </a:spcAft>
              <a:buSzPts val="2000"/>
              <a:buChar char="•"/>
            </a:pPr>
            <a:r>
              <a:rPr lang="en-US" sz="2000"/>
              <a:t>Control system: x-pin, 3A</a:t>
            </a:r>
            <a:br>
              <a:rPr lang="en-US" sz="2000"/>
            </a:br>
            <a:r>
              <a:rPr lang="en-US" sz="1800">
                <a:solidFill>
                  <a:srgbClr val="3D85C6"/>
                </a:solidFill>
              </a:rPr>
              <a:t>CLIK-Mate™ Wire-to-Board Connectors (Molex)</a:t>
            </a:r>
            <a:endParaRPr sz="1800">
              <a:solidFill>
                <a:srgbClr val="3D85C6"/>
              </a:solidFill>
            </a:endParaRPr>
          </a:p>
          <a:p>
            <a:pPr indent="-355600" lvl="2" marL="1371600" rtl="0">
              <a:spcBef>
                <a:spcPts val="0"/>
              </a:spcBef>
              <a:spcAft>
                <a:spcPts val="0"/>
              </a:spcAft>
              <a:buSzPts val="2000"/>
              <a:buChar char="•"/>
            </a:pPr>
            <a:r>
              <a:rPr lang="en-US" sz="2000"/>
              <a:t>Hydrophones: 4-pin, 1A, data</a:t>
            </a:r>
            <a:endParaRPr sz="2000"/>
          </a:p>
          <a:p>
            <a:pPr indent="-355600" lvl="2" marL="1371600" rtl="0">
              <a:spcBef>
                <a:spcPts val="0"/>
              </a:spcBef>
              <a:spcAft>
                <a:spcPts val="0"/>
              </a:spcAft>
              <a:buSzPts val="2000"/>
              <a:buChar char="•"/>
            </a:pPr>
            <a:r>
              <a:rPr lang="en-US" sz="2000"/>
              <a:t>Kill Switch: 3-pin, 0.1A</a:t>
            </a:r>
            <a:endParaRPr sz="2000">
              <a:solidFill>
                <a:srgbClr val="3D85C6"/>
              </a:solidFill>
            </a:endParaRPr>
          </a:p>
        </p:txBody>
      </p:sp>
      <p:sp>
        <p:nvSpPr>
          <p:cNvPr id="275" name="Shape 275"/>
          <p:cNvSpPr txBox="1"/>
          <p:nvPr>
            <p:ph idx="12" type="sldNum"/>
          </p:nvPr>
        </p:nvSpPr>
        <p:spPr>
          <a:xfrm>
            <a:off x="3505200" y="6347460"/>
            <a:ext cx="2133600" cy="476100"/>
          </a:xfrm>
          <a:prstGeom prst="rect">
            <a:avLst/>
          </a:prstGeom>
        </p:spPr>
        <p:txBody>
          <a:bodyPr anchorCtr="0" anchor="t"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0" y="76200"/>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solidFill>
                  <a:schemeClr val="dk1"/>
                </a:solidFill>
              </a:rPr>
              <a:t>Subsystem Design: Backplane</a:t>
            </a:r>
            <a:endParaRPr/>
          </a:p>
        </p:txBody>
      </p:sp>
      <p:sp>
        <p:nvSpPr>
          <p:cNvPr id="282" name="Shape 282"/>
          <p:cNvSpPr txBox="1"/>
          <p:nvPr>
            <p:ph idx="1" type="body"/>
          </p:nvPr>
        </p:nvSpPr>
        <p:spPr>
          <a:xfrm>
            <a:off x="0" y="1219212"/>
            <a:ext cx="8229600" cy="4526100"/>
          </a:xfrm>
          <a:prstGeom prst="rect">
            <a:avLst/>
          </a:prstGeom>
        </p:spPr>
        <p:txBody>
          <a:bodyPr anchorCtr="0" anchor="t" bIns="91425" lIns="91425" spcFirstLastPara="1" rIns="91425" wrap="square" tIns="91425">
            <a:noAutofit/>
          </a:bodyPr>
          <a:lstStyle/>
          <a:p>
            <a:pPr indent="-355600" lvl="0" marL="457200" rtl="0">
              <a:spcBef>
                <a:spcPts val="640"/>
              </a:spcBef>
              <a:spcAft>
                <a:spcPts val="0"/>
              </a:spcAft>
              <a:buSzPts val="2000"/>
              <a:buChar char="•"/>
            </a:pPr>
            <a:r>
              <a:rPr b="1" lang="en-US" sz="2000"/>
              <a:t>Specifications</a:t>
            </a:r>
            <a:r>
              <a:rPr lang="en-US" sz="2000"/>
              <a:t>:</a:t>
            </a:r>
            <a:endParaRPr b="1" sz="2000"/>
          </a:p>
          <a:p>
            <a:pPr indent="-355600" lvl="1" marL="914400">
              <a:spcBef>
                <a:spcPts val="0"/>
              </a:spcBef>
              <a:spcAft>
                <a:spcPts val="0"/>
              </a:spcAft>
              <a:buSzPts val="2000"/>
              <a:buChar char="–"/>
            </a:pPr>
            <a:r>
              <a:rPr b="1" lang="en-US" sz="2000"/>
              <a:t>Board-to-board connectors</a:t>
            </a:r>
            <a:endParaRPr b="1" sz="2000"/>
          </a:p>
          <a:p>
            <a:pPr indent="-355600" lvl="2" marL="1371600" rtl="0">
              <a:spcBef>
                <a:spcPts val="0"/>
              </a:spcBef>
              <a:spcAft>
                <a:spcPts val="0"/>
              </a:spcAft>
              <a:buSzPts val="2000"/>
              <a:buChar char="•"/>
            </a:pPr>
            <a:r>
              <a:rPr lang="en-US" sz="2000"/>
              <a:t>The Power Board: x-pin, 3A</a:t>
            </a:r>
            <a:endParaRPr sz="2000"/>
          </a:p>
          <a:p>
            <a:pPr indent="-342900" lvl="3" marL="1828800" rtl="0">
              <a:spcBef>
                <a:spcPts val="0"/>
              </a:spcBef>
              <a:spcAft>
                <a:spcPts val="0"/>
              </a:spcAft>
              <a:buClr>
                <a:srgbClr val="3D85C6"/>
              </a:buClr>
              <a:buSzPts val="1800"/>
              <a:buChar char="–"/>
            </a:pPr>
            <a:r>
              <a:rPr lang="en-US" sz="1800">
                <a:solidFill>
                  <a:srgbClr val="3D85C6"/>
                </a:solidFill>
              </a:rPr>
              <a:t>SlimStack™ Fine-Pitch SMT</a:t>
            </a:r>
            <a:endParaRPr sz="1800">
              <a:solidFill>
                <a:srgbClr val="3D85C6"/>
              </a:solidFill>
            </a:endParaRPr>
          </a:p>
          <a:p>
            <a:pPr indent="-355600" lvl="2" marL="1371600" rtl="0">
              <a:spcBef>
                <a:spcPts val="0"/>
              </a:spcBef>
              <a:spcAft>
                <a:spcPts val="0"/>
              </a:spcAft>
              <a:buSzPts val="2000"/>
              <a:buChar char="•"/>
            </a:pPr>
            <a:r>
              <a:rPr lang="en-US" sz="2000"/>
              <a:t>Current merge board: x-pin, 10A</a:t>
            </a:r>
            <a:endParaRPr sz="2000"/>
          </a:p>
          <a:p>
            <a:pPr indent="-355600" lvl="2" marL="1371600" rtl="0">
              <a:spcBef>
                <a:spcPts val="0"/>
              </a:spcBef>
              <a:spcAft>
                <a:spcPts val="0"/>
              </a:spcAft>
              <a:buSzPts val="2000"/>
              <a:buChar char="•"/>
            </a:pPr>
            <a:r>
              <a:rPr lang="en-US" sz="2000"/>
              <a:t>Control Board: x-pin, 1A, data</a:t>
            </a:r>
            <a:endParaRPr sz="2000"/>
          </a:p>
        </p:txBody>
      </p:sp>
      <p:sp>
        <p:nvSpPr>
          <p:cNvPr id="283" name="Shape 283"/>
          <p:cNvSpPr txBox="1"/>
          <p:nvPr>
            <p:ph idx="12" type="sldNum"/>
          </p:nvPr>
        </p:nvSpPr>
        <p:spPr>
          <a:xfrm>
            <a:off x="3505200" y="6347460"/>
            <a:ext cx="2133600" cy="476100"/>
          </a:xfrm>
          <a:prstGeom prst="rect">
            <a:avLst/>
          </a:prstGeom>
        </p:spPr>
        <p:txBody>
          <a:bodyPr anchorCtr="0" anchor="t"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idx="12" type="sldNum"/>
          </p:nvPr>
        </p:nvSpPr>
        <p:spPr>
          <a:xfrm>
            <a:off x="3505200" y="6347460"/>
            <a:ext cx="2133600" cy="476100"/>
          </a:xfrm>
          <a:prstGeom prst="rect">
            <a:avLst/>
          </a:prstGeom>
        </p:spPr>
        <p:txBody>
          <a:bodyPr anchorCtr="0" anchor="t"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
        <p:nvSpPr>
          <p:cNvPr id="290" name="Shape 290"/>
          <p:cNvSpPr txBox="1"/>
          <p:nvPr>
            <p:ph type="title"/>
          </p:nvPr>
        </p:nvSpPr>
        <p:spPr>
          <a:xfrm>
            <a:off x="0" y="113725"/>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2"/>
                </a:solidFill>
                <a:latin typeface="Libre Baskerville"/>
                <a:ea typeface="Libre Baskerville"/>
                <a:cs typeface="Libre Baskerville"/>
                <a:sym typeface="Libre Baskerville"/>
              </a:rPr>
              <a:t>Subsystem Design: </a:t>
            </a:r>
            <a:r>
              <a:rPr lang="en-US"/>
              <a:t>Power </a:t>
            </a:r>
            <a:r>
              <a:rPr lang="en-US">
                <a:solidFill>
                  <a:schemeClr val="dk1"/>
                </a:solidFill>
              </a:rPr>
              <a:t>and Backplane</a:t>
            </a:r>
            <a:endParaRPr b="0" i="0" sz="2800" u="none" cap="none" strike="noStrike">
              <a:solidFill>
                <a:schemeClr val="dk2"/>
              </a:solidFill>
              <a:latin typeface="Libre Baskerville"/>
              <a:ea typeface="Libre Baskerville"/>
              <a:cs typeface="Libre Baskerville"/>
              <a:sym typeface="Libre Baskerville"/>
            </a:endParaRPr>
          </a:p>
        </p:txBody>
      </p:sp>
      <p:graphicFrame>
        <p:nvGraphicFramePr>
          <p:cNvPr id="291" name="Shape 291"/>
          <p:cNvGraphicFramePr/>
          <p:nvPr/>
        </p:nvGraphicFramePr>
        <p:xfrm>
          <a:off x="617775" y="1775750"/>
          <a:ext cx="3000000" cy="3000000"/>
        </p:xfrm>
        <a:graphic>
          <a:graphicData uri="http://schemas.openxmlformats.org/drawingml/2006/table">
            <a:tbl>
              <a:tblPr>
                <a:noFill/>
                <a:tableStyleId>{2129F8A9-241B-4ABF-A582-C22F4AE31D4E}</a:tableStyleId>
              </a:tblPr>
              <a:tblGrid>
                <a:gridCol w="1967475"/>
                <a:gridCol w="5940975"/>
              </a:tblGrid>
              <a:tr h="555375">
                <a:tc>
                  <a:txBody>
                    <a:bodyPr>
                      <a:noAutofit/>
                    </a:bodyPr>
                    <a:lstStyle/>
                    <a:p>
                      <a:pPr indent="0" lvl="0" marL="0" rtl="0" algn="ctr">
                        <a:spcBef>
                          <a:spcPts val="0"/>
                        </a:spcBef>
                        <a:spcAft>
                          <a:spcPts val="0"/>
                        </a:spcAft>
                        <a:buNone/>
                      </a:pPr>
                      <a:r>
                        <a:rPr lang="en-US" sz="1600">
                          <a:latin typeface="Libre Baskerville"/>
                          <a:ea typeface="Libre Baskerville"/>
                          <a:cs typeface="Libre Baskerville"/>
                          <a:sym typeface="Libre Baskerville"/>
                        </a:rPr>
                        <a:t>Oct.20</a:t>
                      </a:r>
                      <a:endParaRPr sz="1600">
                        <a:latin typeface="Libre Baskerville"/>
                        <a:ea typeface="Libre Baskerville"/>
                        <a:cs typeface="Libre Baskerville"/>
                        <a:sym typeface="Libre Baskervill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600">
                          <a:latin typeface="Libre Baskerville"/>
                          <a:ea typeface="Libre Baskerville"/>
                          <a:cs typeface="Libre Baskerville"/>
                          <a:sym typeface="Libre Baskerville"/>
                        </a:rPr>
                        <a:t>Begin PCB schematic</a:t>
                      </a:r>
                      <a:endParaRPr sz="1600">
                        <a:latin typeface="Libre Baskerville"/>
                        <a:ea typeface="Libre Baskerville"/>
                        <a:cs typeface="Libre Baskerville"/>
                        <a:sym typeface="Libre Baskervill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55375">
                <a:tc>
                  <a:txBody>
                    <a:bodyPr>
                      <a:noAutofit/>
                    </a:bodyPr>
                    <a:lstStyle/>
                    <a:p>
                      <a:pPr indent="0" lvl="0" marL="0" rtl="0" algn="ctr">
                        <a:spcBef>
                          <a:spcPts val="0"/>
                        </a:spcBef>
                        <a:spcAft>
                          <a:spcPts val="0"/>
                        </a:spcAft>
                        <a:buNone/>
                      </a:pPr>
                      <a:r>
                        <a:rPr lang="en-US" sz="1600">
                          <a:latin typeface="Libre Baskerville"/>
                          <a:ea typeface="Libre Baskerville"/>
                          <a:cs typeface="Libre Baskerville"/>
                          <a:sym typeface="Libre Baskerville"/>
                        </a:rPr>
                        <a:t>Nov. 1</a:t>
                      </a:r>
                      <a:endParaRPr sz="1600">
                        <a:latin typeface="Libre Baskerville"/>
                        <a:ea typeface="Libre Baskerville"/>
                        <a:cs typeface="Libre Baskerville"/>
                        <a:sym typeface="Libre Baskervill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600">
                          <a:latin typeface="Libre Baskerville"/>
                          <a:ea typeface="Libre Baskerville"/>
                          <a:cs typeface="Libre Baskerville"/>
                          <a:sym typeface="Libre Baskerville"/>
                        </a:rPr>
                        <a:t>PCB schematic review and begin Test PCB layout</a:t>
                      </a:r>
                      <a:endParaRPr sz="1600">
                        <a:latin typeface="Libre Baskerville"/>
                        <a:ea typeface="Libre Baskerville"/>
                        <a:cs typeface="Libre Baskerville"/>
                        <a:sym typeface="Libre Baskervill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55375">
                <a:tc>
                  <a:txBody>
                    <a:bodyPr>
                      <a:noAutofit/>
                    </a:bodyPr>
                    <a:lstStyle/>
                    <a:p>
                      <a:pPr indent="0" lvl="0" marL="0" rtl="0" algn="ctr">
                        <a:spcBef>
                          <a:spcPts val="0"/>
                        </a:spcBef>
                        <a:spcAft>
                          <a:spcPts val="0"/>
                        </a:spcAft>
                        <a:buNone/>
                      </a:pPr>
                      <a:r>
                        <a:rPr lang="en-US" sz="1600">
                          <a:latin typeface="Libre Baskerville"/>
                          <a:ea typeface="Libre Baskerville"/>
                          <a:cs typeface="Libre Baskerville"/>
                          <a:sym typeface="Libre Baskerville"/>
                        </a:rPr>
                        <a:t>Nov. 17</a:t>
                      </a:r>
                      <a:endParaRPr sz="1600">
                        <a:latin typeface="Libre Baskerville"/>
                        <a:ea typeface="Libre Baskerville"/>
                        <a:cs typeface="Libre Baskerville"/>
                        <a:sym typeface="Libre Baskervill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600">
                          <a:latin typeface="Libre Baskerville"/>
                          <a:ea typeface="Libre Baskerville"/>
                          <a:cs typeface="Libre Baskerville"/>
                          <a:sym typeface="Libre Baskerville"/>
                        </a:rPr>
                        <a:t>PCB layout review, ordering the Test PCB and ordering parts</a:t>
                      </a:r>
                      <a:endParaRPr sz="1600">
                        <a:latin typeface="Libre Baskerville"/>
                        <a:ea typeface="Libre Baskerville"/>
                        <a:cs typeface="Libre Baskerville"/>
                        <a:sym typeface="Libre Baskervill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5225">
                <a:tc>
                  <a:txBody>
                    <a:bodyPr>
                      <a:noAutofit/>
                    </a:bodyPr>
                    <a:lstStyle/>
                    <a:p>
                      <a:pPr indent="0" lvl="0" marL="0" rtl="0" algn="ctr">
                        <a:spcBef>
                          <a:spcPts val="0"/>
                        </a:spcBef>
                        <a:spcAft>
                          <a:spcPts val="0"/>
                        </a:spcAft>
                        <a:buNone/>
                      </a:pPr>
                      <a:r>
                        <a:rPr b="1" lang="en-US" sz="1600">
                          <a:latin typeface="Libre Baskerville"/>
                          <a:ea typeface="Libre Baskerville"/>
                          <a:cs typeface="Libre Baskerville"/>
                          <a:sym typeface="Libre Baskerville"/>
                        </a:rPr>
                        <a:t>Nov. 19 – Nov. 27</a:t>
                      </a:r>
                      <a:endParaRPr b="1" sz="1600">
                        <a:latin typeface="Libre Baskerville"/>
                        <a:ea typeface="Libre Baskerville"/>
                        <a:cs typeface="Libre Baskerville"/>
                        <a:sym typeface="Libre Baskervill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US" sz="1600">
                          <a:latin typeface="Libre Baskerville"/>
                          <a:ea typeface="Libre Baskerville"/>
                          <a:cs typeface="Libre Baskerville"/>
                          <a:sym typeface="Libre Baskerville"/>
                        </a:rPr>
                        <a:t>Fall Break</a:t>
                      </a:r>
                      <a:endParaRPr b="1" sz="1600">
                        <a:latin typeface="Libre Baskerville"/>
                        <a:ea typeface="Libre Baskerville"/>
                        <a:cs typeface="Libre Baskerville"/>
                        <a:sym typeface="Libre Baskervill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55375">
                <a:tc>
                  <a:txBody>
                    <a:bodyPr>
                      <a:noAutofit/>
                    </a:bodyPr>
                    <a:lstStyle/>
                    <a:p>
                      <a:pPr indent="0" lvl="0" marL="0" rtl="0" algn="ctr">
                        <a:spcBef>
                          <a:spcPts val="0"/>
                        </a:spcBef>
                        <a:spcAft>
                          <a:spcPts val="0"/>
                        </a:spcAft>
                        <a:buNone/>
                      </a:pPr>
                      <a:r>
                        <a:rPr lang="en-US" sz="1600">
                          <a:latin typeface="Libre Baskerville"/>
                          <a:ea typeface="Libre Baskerville"/>
                          <a:cs typeface="Libre Baskerville"/>
                          <a:sym typeface="Libre Baskerville"/>
                        </a:rPr>
                        <a:t>Nov. 29</a:t>
                      </a:r>
                      <a:endParaRPr sz="1600">
                        <a:latin typeface="Libre Baskerville"/>
                        <a:ea typeface="Libre Baskerville"/>
                        <a:cs typeface="Libre Baskerville"/>
                        <a:sym typeface="Libre Baskervill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600">
                          <a:latin typeface="Libre Baskerville"/>
                          <a:ea typeface="Libre Baskerville"/>
                          <a:cs typeface="Libre Baskerville"/>
                          <a:sym typeface="Libre Baskerville"/>
                        </a:rPr>
                        <a:t>Populating the Test PCB</a:t>
                      </a:r>
                      <a:endParaRPr sz="1600">
                        <a:latin typeface="Libre Baskerville"/>
                        <a:ea typeface="Libre Baskerville"/>
                        <a:cs typeface="Libre Baskerville"/>
                        <a:sym typeface="Libre Baskervill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55375">
                <a:tc>
                  <a:txBody>
                    <a:bodyPr>
                      <a:noAutofit/>
                    </a:bodyPr>
                    <a:lstStyle/>
                    <a:p>
                      <a:pPr indent="0" lvl="0" marL="0" rtl="0" algn="ctr">
                        <a:spcBef>
                          <a:spcPts val="0"/>
                        </a:spcBef>
                        <a:spcAft>
                          <a:spcPts val="0"/>
                        </a:spcAft>
                        <a:buNone/>
                      </a:pPr>
                      <a:r>
                        <a:rPr lang="en-US" sz="1600">
                          <a:latin typeface="Libre Baskerville"/>
                          <a:ea typeface="Libre Baskerville"/>
                          <a:cs typeface="Libre Baskerville"/>
                          <a:sym typeface="Libre Baskerville"/>
                        </a:rPr>
                        <a:t>Dec. 1</a:t>
                      </a:r>
                      <a:endParaRPr sz="1600">
                        <a:latin typeface="Libre Baskerville"/>
                        <a:ea typeface="Libre Baskerville"/>
                        <a:cs typeface="Libre Baskerville"/>
                        <a:sym typeface="Libre Baskervill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US" sz="1600">
                          <a:latin typeface="Libre Baskerville"/>
                          <a:ea typeface="Libre Baskerville"/>
                          <a:cs typeface="Libre Baskerville"/>
                          <a:sym typeface="Libre Baskerville"/>
                        </a:rPr>
                        <a:t>Testing and debugging</a:t>
                      </a:r>
                      <a:endParaRPr sz="1600">
                        <a:latin typeface="Libre Baskerville"/>
                        <a:ea typeface="Libre Baskerville"/>
                        <a:cs typeface="Libre Baskerville"/>
                        <a:sym typeface="Libre Baskerville"/>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92" name="Shape 292"/>
          <p:cNvSpPr txBox="1"/>
          <p:nvPr/>
        </p:nvSpPr>
        <p:spPr>
          <a:xfrm>
            <a:off x="569600" y="1161975"/>
            <a:ext cx="6379500" cy="476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2000" u="sng">
                <a:latin typeface="Libre Baskerville"/>
                <a:ea typeface="Libre Baskerville"/>
                <a:cs typeface="Libre Baskerville"/>
                <a:sym typeface="Libre Baskerville"/>
              </a:rPr>
              <a:t>Fall 2016 Schedule</a:t>
            </a:r>
            <a:endParaRPr sz="2000" u="sng">
              <a:latin typeface="Libre Baskerville"/>
              <a:ea typeface="Libre Baskerville"/>
              <a:cs typeface="Libre Baskerville"/>
              <a:sym typeface="Libre Baskervill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idx="12" type="sldNum"/>
          </p:nvPr>
        </p:nvSpPr>
        <p:spPr>
          <a:xfrm>
            <a:off x="3505200" y="6347460"/>
            <a:ext cx="2133600" cy="476100"/>
          </a:xfrm>
          <a:prstGeom prst="rect">
            <a:avLst/>
          </a:prstGeom>
        </p:spPr>
        <p:txBody>
          <a:bodyPr anchorCtr="0" anchor="t"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
        <p:nvSpPr>
          <p:cNvPr id="299" name="Shape 299"/>
          <p:cNvSpPr txBox="1"/>
          <p:nvPr>
            <p:ph type="title"/>
          </p:nvPr>
        </p:nvSpPr>
        <p:spPr>
          <a:xfrm>
            <a:off x="0" y="113725"/>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2"/>
                </a:solidFill>
                <a:latin typeface="Libre Baskerville"/>
                <a:ea typeface="Libre Baskerville"/>
                <a:cs typeface="Libre Baskerville"/>
                <a:sym typeface="Libre Baskerville"/>
              </a:rPr>
              <a:t>Subsystem Design: </a:t>
            </a:r>
            <a:r>
              <a:rPr lang="en-US"/>
              <a:t>Power </a:t>
            </a:r>
            <a:r>
              <a:rPr lang="en-US">
                <a:solidFill>
                  <a:schemeClr val="dk1"/>
                </a:solidFill>
              </a:rPr>
              <a:t>and Backplane</a:t>
            </a:r>
            <a:endParaRPr b="0" i="0" sz="2800" u="none" cap="none" strike="noStrike">
              <a:solidFill>
                <a:schemeClr val="dk2"/>
              </a:solidFill>
              <a:latin typeface="Libre Baskerville"/>
              <a:ea typeface="Libre Baskerville"/>
              <a:cs typeface="Libre Baskerville"/>
              <a:sym typeface="Libre Baskerville"/>
            </a:endParaRPr>
          </a:p>
        </p:txBody>
      </p:sp>
      <p:sp>
        <p:nvSpPr>
          <p:cNvPr id="300" name="Shape 300"/>
          <p:cNvSpPr txBox="1"/>
          <p:nvPr/>
        </p:nvSpPr>
        <p:spPr>
          <a:xfrm>
            <a:off x="569600" y="1344250"/>
            <a:ext cx="7974300" cy="4203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2000" u="sng">
                <a:latin typeface="Libre Baskerville"/>
                <a:ea typeface="Libre Baskerville"/>
                <a:cs typeface="Libre Baskerville"/>
                <a:sym typeface="Libre Baskerville"/>
              </a:rPr>
              <a:t>Spring</a:t>
            </a:r>
            <a:r>
              <a:rPr lang="en-US" sz="2000" u="sng">
                <a:latin typeface="Libre Baskerville"/>
                <a:ea typeface="Libre Baskerville"/>
                <a:cs typeface="Libre Baskerville"/>
                <a:sym typeface="Libre Baskerville"/>
              </a:rPr>
              <a:t> 2017 Schedule</a:t>
            </a:r>
            <a:endParaRPr sz="2000" u="sng">
              <a:latin typeface="Libre Baskerville"/>
              <a:ea typeface="Libre Baskerville"/>
              <a:cs typeface="Libre Baskerville"/>
              <a:sym typeface="Libre Baskerville"/>
            </a:endParaRPr>
          </a:p>
          <a:p>
            <a:pPr indent="0" lvl="0" marL="0">
              <a:spcBef>
                <a:spcPts val="0"/>
              </a:spcBef>
              <a:spcAft>
                <a:spcPts val="0"/>
              </a:spcAft>
              <a:buNone/>
            </a:pPr>
            <a:r>
              <a:t/>
            </a:r>
            <a:endParaRPr sz="2000" u="sng">
              <a:latin typeface="Libre Baskerville"/>
              <a:ea typeface="Libre Baskerville"/>
              <a:cs typeface="Libre Baskerville"/>
              <a:sym typeface="Libre Baskerville"/>
            </a:endParaRPr>
          </a:p>
          <a:p>
            <a:pPr indent="-342900" lvl="0" marL="457200" rtl="0">
              <a:lnSpc>
                <a:spcPct val="150000"/>
              </a:lnSpc>
              <a:spcBef>
                <a:spcPts val="0"/>
              </a:spcBef>
              <a:spcAft>
                <a:spcPts val="0"/>
              </a:spcAft>
              <a:buSzPts val="1800"/>
              <a:buFont typeface="Libre Baskerville"/>
              <a:buChar char="●"/>
            </a:pPr>
            <a:r>
              <a:rPr lang="en-US" sz="1800">
                <a:latin typeface="Libre Baskerville"/>
                <a:ea typeface="Libre Baskerville"/>
                <a:cs typeface="Libre Baskerville"/>
                <a:sym typeface="Libre Baskerville"/>
              </a:rPr>
              <a:t>Find solutions for problems found on the testing board.</a:t>
            </a:r>
            <a:endParaRPr sz="1800">
              <a:latin typeface="Libre Baskerville"/>
              <a:ea typeface="Libre Baskerville"/>
              <a:cs typeface="Libre Baskerville"/>
              <a:sym typeface="Libre Baskerville"/>
            </a:endParaRPr>
          </a:p>
          <a:p>
            <a:pPr indent="-342900" lvl="0" marL="457200" rtl="0">
              <a:lnSpc>
                <a:spcPct val="150000"/>
              </a:lnSpc>
              <a:spcBef>
                <a:spcPts val="0"/>
              </a:spcBef>
              <a:spcAft>
                <a:spcPts val="0"/>
              </a:spcAft>
              <a:buSzPts val="1800"/>
              <a:buFont typeface="Libre Baskerville"/>
              <a:buChar char="●"/>
            </a:pPr>
            <a:r>
              <a:rPr lang="en-US" sz="1800">
                <a:latin typeface="Libre Baskerville"/>
                <a:ea typeface="Libre Baskerville"/>
                <a:cs typeface="Libre Baskerville"/>
                <a:sym typeface="Libre Baskerville"/>
              </a:rPr>
              <a:t>Modify schematics if necessary.</a:t>
            </a:r>
            <a:endParaRPr sz="1800">
              <a:latin typeface="Libre Baskerville"/>
              <a:ea typeface="Libre Baskerville"/>
              <a:cs typeface="Libre Baskerville"/>
              <a:sym typeface="Libre Baskerville"/>
            </a:endParaRPr>
          </a:p>
          <a:p>
            <a:pPr indent="-342900" lvl="0" marL="457200" rtl="0">
              <a:lnSpc>
                <a:spcPct val="150000"/>
              </a:lnSpc>
              <a:spcBef>
                <a:spcPts val="0"/>
              </a:spcBef>
              <a:spcAft>
                <a:spcPts val="0"/>
              </a:spcAft>
              <a:buSzPts val="1800"/>
              <a:buFont typeface="Libre Baskerville"/>
              <a:buChar char="●"/>
            </a:pPr>
            <a:r>
              <a:rPr lang="en-US" sz="1800">
                <a:latin typeface="Libre Baskerville"/>
                <a:ea typeface="Libre Baskerville"/>
                <a:cs typeface="Libre Baskerville"/>
                <a:sym typeface="Libre Baskerville"/>
              </a:rPr>
              <a:t>Redo the layout to fit the final product requirements.</a:t>
            </a:r>
            <a:endParaRPr sz="1800">
              <a:latin typeface="Libre Baskerville"/>
              <a:ea typeface="Libre Baskerville"/>
              <a:cs typeface="Libre Baskerville"/>
              <a:sym typeface="Libre Baskerville"/>
            </a:endParaRPr>
          </a:p>
          <a:p>
            <a:pPr indent="-342900" lvl="0" marL="914400" rtl="0">
              <a:lnSpc>
                <a:spcPct val="115000"/>
              </a:lnSpc>
              <a:spcBef>
                <a:spcPts val="0"/>
              </a:spcBef>
              <a:spcAft>
                <a:spcPts val="0"/>
              </a:spcAft>
              <a:buSzPts val="1800"/>
              <a:buFont typeface="Libre Baskerville"/>
              <a:buChar char="-"/>
            </a:pPr>
            <a:r>
              <a:rPr lang="en-US" sz="1800">
                <a:latin typeface="Libre Baskerville"/>
                <a:ea typeface="Libre Baskerville"/>
                <a:cs typeface="Libre Baskerville"/>
                <a:sym typeface="Libre Baskerville"/>
              </a:rPr>
              <a:t>Separate layouts for the merge circuit and power converters.</a:t>
            </a:r>
            <a:endParaRPr sz="1800">
              <a:latin typeface="Libre Baskerville"/>
              <a:ea typeface="Libre Baskerville"/>
              <a:cs typeface="Libre Baskerville"/>
              <a:sym typeface="Libre Baskerville"/>
            </a:endParaRPr>
          </a:p>
          <a:p>
            <a:pPr indent="-342900" lvl="0" marL="914400" rtl="0">
              <a:lnSpc>
                <a:spcPct val="115000"/>
              </a:lnSpc>
              <a:spcBef>
                <a:spcPts val="0"/>
              </a:spcBef>
              <a:spcAft>
                <a:spcPts val="0"/>
              </a:spcAft>
              <a:buSzPts val="1800"/>
              <a:buFont typeface="Libre Baskerville"/>
              <a:buChar char="-"/>
            </a:pPr>
            <a:r>
              <a:rPr lang="en-US" sz="1800">
                <a:latin typeface="Libre Baskerville"/>
                <a:ea typeface="Libre Baskerville"/>
                <a:cs typeface="Libre Baskerville"/>
                <a:sym typeface="Libre Baskerville"/>
              </a:rPr>
              <a:t>Power converters should be able to fit into the Backplane through a board-to-board connector.</a:t>
            </a:r>
            <a:endParaRPr sz="1800">
              <a:latin typeface="Libre Baskerville"/>
              <a:ea typeface="Libre Baskerville"/>
              <a:cs typeface="Libre Baskerville"/>
              <a:sym typeface="Libre Baskerville"/>
            </a:endParaRPr>
          </a:p>
          <a:p>
            <a:pPr indent="-342900" lvl="0" marL="457200" rtl="0">
              <a:lnSpc>
                <a:spcPct val="115000"/>
              </a:lnSpc>
              <a:spcBef>
                <a:spcPts val="1000"/>
              </a:spcBef>
              <a:spcAft>
                <a:spcPts val="0"/>
              </a:spcAft>
              <a:buSzPts val="1800"/>
              <a:buFont typeface="Libre Baskerville"/>
              <a:buChar char="●"/>
            </a:pPr>
            <a:r>
              <a:rPr lang="en-US" sz="1800">
                <a:latin typeface="Libre Baskerville"/>
                <a:ea typeface="Libre Baskerville"/>
                <a:cs typeface="Libre Baskerville"/>
                <a:sym typeface="Libre Baskerville"/>
              </a:rPr>
              <a:t>Final testing before connecting to the submarine.</a:t>
            </a:r>
            <a:endParaRPr sz="1800">
              <a:latin typeface="Libre Baskerville"/>
              <a:ea typeface="Libre Baskerville"/>
              <a:cs typeface="Libre Baskerville"/>
              <a:sym typeface="Libre Baskervill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type="title"/>
          </p:nvPr>
        </p:nvSpPr>
        <p:spPr>
          <a:xfrm>
            <a:off x="0" y="76200"/>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a:solidFill>
                  <a:schemeClr val="dk1"/>
                </a:solidFill>
              </a:rPr>
              <a:t>Subsystem Design: </a:t>
            </a:r>
            <a:r>
              <a:rPr lang="en-US">
                <a:solidFill>
                  <a:schemeClr val="dk1"/>
                </a:solidFill>
              </a:rPr>
              <a:t>Power and </a:t>
            </a:r>
            <a:r>
              <a:rPr lang="en-US">
                <a:solidFill>
                  <a:schemeClr val="dk1"/>
                </a:solidFill>
              </a:rPr>
              <a:t>Backplane</a:t>
            </a:r>
            <a:endParaRPr/>
          </a:p>
        </p:txBody>
      </p:sp>
      <p:sp>
        <p:nvSpPr>
          <p:cNvPr id="307" name="Shape 307"/>
          <p:cNvSpPr txBox="1"/>
          <p:nvPr>
            <p:ph idx="12" type="sldNum"/>
          </p:nvPr>
        </p:nvSpPr>
        <p:spPr>
          <a:xfrm>
            <a:off x="3505200" y="6347460"/>
            <a:ext cx="2133600" cy="476100"/>
          </a:xfrm>
          <a:prstGeom prst="rect">
            <a:avLst/>
          </a:prstGeom>
        </p:spPr>
        <p:txBody>
          <a:bodyPr anchorCtr="0" anchor="t"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graphicFrame>
        <p:nvGraphicFramePr>
          <p:cNvPr id="308" name="Shape 308"/>
          <p:cNvGraphicFramePr/>
          <p:nvPr/>
        </p:nvGraphicFramePr>
        <p:xfrm>
          <a:off x="266700" y="1256731"/>
          <a:ext cx="3000000" cy="3000000"/>
        </p:xfrm>
        <a:graphic>
          <a:graphicData uri="http://schemas.openxmlformats.org/drawingml/2006/table">
            <a:tbl>
              <a:tblPr bandRow="1" firstRow="1">
                <a:noFill/>
                <a:tableStyleId>{E43DD654-D5B0-4E60-817C-6A0EA03FB212}</a:tableStyleId>
              </a:tblPr>
              <a:tblGrid>
                <a:gridCol w="4305300"/>
                <a:gridCol w="4305300"/>
              </a:tblGrid>
              <a:tr h="355600">
                <a:tc>
                  <a:txBody>
                    <a:bodyPr>
                      <a:noAutofit/>
                    </a:bodyPr>
                    <a:lstStyle/>
                    <a:p>
                      <a:pPr indent="0" lvl="0" marL="0" marR="0" rtl="0" algn="l">
                        <a:spcBef>
                          <a:spcPts val="0"/>
                        </a:spcBef>
                        <a:spcAft>
                          <a:spcPts val="0"/>
                        </a:spcAft>
                        <a:buNone/>
                      </a:pPr>
                      <a:r>
                        <a:rPr lang="en-US" sz="1400" u="none" cap="none" strike="noStrike">
                          <a:latin typeface="Libre Baskerville"/>
                          <a:ea typeface="Libre Baskerville"/>
                          <a:cs typeface="Libre Baskerville"/>
                          <a:sym typeface="Libre Baskerville"/>
                        </a:rPr>
                        <a:t>Risks</a:t>
                      </a:r>
                      <a:endParaRPr sz="1400">
                        <a:latin typeface="Libre Baskerville"/>
                        <a:ea typeface="Libre Baskerville"/>
                        <a:cs typeface="Libre Baskerville"/>
                        <a:sym typeface="Libre Baskerville"/>
                      </a:endParaRPr>
                    </a:p>
                  </a:txBody>
                  <a:tcPr marT="45725" marB="45725" marR="91450" marL="91450"/>
                </a:tc>
                <a:tc>
                  <a:txBody>
                    <a:bodyPr>
                      <a:noAutofit/>
                    </a:bodyPr>
                    <a:lstStyle/>
                    <a:p>
                      <a:pPr indent="0" lvl="0" marL="0" marR="0" rtl="0" algn="l">
                        <a:spcBef>
                          <a:spcPts val="0"/>
                        </a:spcBef>
                        <a:spcAft>
                          <a:spcPts val="0"/>
                        </a:spcAft>
                        <a:buNone/>
                      </a:pPr>
                      <a:r>
                        <a:rPr lang="en-US" sz="1400">
                          <a:latin typeface="Libre Baskerville"/>
                          <a:ea typeface="Libre Baskerville"/>
                          <a:cs typeface="Libre Baskerville"/>
                          <a:sym typeface="Libre Baskerville"/>
                        </a:rPr>
                        <a:t>Contingency Plan</a:t>
                      </a:r>
                      <a:endParaRPr sz="1400">
                        <a:latin typeface="Libre Baskerville"/>
                        <a:ea typeface="Libre Baskerville"/>
                        <a:cs typeface="Libre Baskerville"/>
                        <a:sym typeface="Libre Baskerville"/>
                      </a:endParaRPr>
                    </a:p>
                  </a:txBody>
                  <a:tcPr marT="45725" marB="45725" marR="91450" marL="91450"/>
                </a:tc>
              </a:tr>
              <a:tr h="775200">
                <a:tc>
                  <a:txBody>
                    <a:bodyPr>
                      <a:noAutofit/>
                    </a:bodyPr>
                    <a:lstStyle/>
                    <a:p>
                      <a:pPr indent="0" lvl="0" marL="0" marR="0" rtl="0" algn="l">
                        <a:spcBef>
                          <a:spcPts val="0"/>
                        </a:spcBef>
                        <a:spcAft>
                          <a:spcPts val="0"/>
                        </a:spcAft>
                        <a:buNone/>
                      </a:pPr>
                      <a:r>
                        <a:rPr lang="en-US">
                          <a:latin typeface="Libre Baskerville"/>
                          <a:ea typeface="Libre Baskerville"/>
                          <a:cs typeface="Libre Baskerville"/>
                          <a:sym typeface="Libre Baskerville"/>
                        </a:rPr>
                        <a:t>Excessive </a:t>
                      </a:r>
                      <a:r>
                        <a:rPr lang="en-US">
                          <a:latin typeface="Libre Baskerville"/>
                          <a:ea typeface="Libre Baskerville"/>
                          <a:cs typeface="Libre Baskerville"/>
                          <a:sym typeface="Libre Baskerville"/>
                        </a:rPr>
                        <a:t>heating from the 200A trace</a:t>
                      </a:r>
                      <a:endParaRPr sz="1400">
                        <a:latin typeface="Libre Baskerville"/>
                        <a:ea typeface="Libre Baskerville"/>
                        <a:cs typeface="Libre Baskerville"/>
                        <a:sym typeface="Libre Baskerville"/>
                      </a:endParaRPr>
                    </a:p>
                  </a:txBody>
                  <a:tcPr marT="45725" marB="45725" marR="91450" marL="91450"/>
                </a:tc>
                <a:tc>
                  <a:txBody>
                    <a:bodyPr>
                      <a:noAutofit/>
                    </a:bodyPr>
                    <a:lstStyle/>
                    <a:p>
                      <a:pPr indent="0" lvl="0" marL="0" marR="0" rtl="0" algn="l">
                        <a:spcBef>
                          <a:spcPts val="0"/>
                        </a:spcBef>
                        <a:spcAft>
                          <a:spcPts val="0"/>
                        </a:spcAft>
                        <a:buNone/>
                      </a:pPr>
                      <a:r>
                        <a:rPr lang="en-US">
                          <a:latin typeface="Libre Baskerville"/>
                          <a:ea typeface="Libre Baskerville"/>
                          <a:cs typeface="Libre Baskerville"/>
                          <a:sym typeface="Libre Baskerville"/>
                        </a:rPr>
                        <a:t>Minimize trace length from the current merge circuit to the ESCs</a:t>
                      </a:r>
                      <a:endParaRPr sz="1400">
                        <a:latin typeface="Libre Baskerville"/>
                        <a:ea typeface="Libre Baskerville"/>
                        <a:cs typeface="Libre Baskerville"/>
                        <a:sym typeface="Libre Baskerville"/>
                      </a:endParaRPr>
                    </a:p>
                  </a:txBody>
                  <a:tcPr marT="45725" marB="45725" marR="91450" marL="91450"/>
                </a:tc>
              </a:tr>
              <a:tr h="775200">
                <a:tc>
                  <a:txBody>
                    <a:bodyPr>
                      <a:noAutofit/>
                    </a:bodyPr>
                    <a:lstStyle/>
                    <a:p>
                      <a:pPr indent="0" lvl="0" marL="0" marR="0" rtl="0" algn="l">
                        <a:spcBef>
                          <a:spcPts val="0"/>
                        </a:spcBef>
                        <a:spcAft>
                          <a:spcPts val="0"/>
                        </a:spcAft>
                        <a:buNone/>
                      </a:pPr>
                      <a:r>
                        <a:rPr lang="en-US">
                          <a:latin typeface="Libre Baskerville"/>
                          <a:ea typeface="Libre Baskerville"/>
                          <a:cs typeface="Libre Baskerville"/>
                          <a:sym typeface="Libre Baskerville"/>
                        </a:rPr>
                        <a:t>Power traces </a:t>
                      </a:r>
                      <a:r>
                        <a:rPr lang="en-US">
                          <a:latin typeface="Libre Baskerville"/>
                          <a:ea typeface="Libre Baskerville"/>
                          <a:cs typeface="Libre Baskerville"/>
                          <a:sym typeface="Libre Baskerville"/>
                        </a:rPr>
                        <a:t>interrupting data traces</a:t>
                      </a:r>
                      <a:endParaRPr>
                        <a:latin typeface="Libre Baskerville"/>
                        <a:ea typeface="Libre Baskerville"/>
                        <a:cs typeface="Libre Baskerville"/>
                        <a:sym typeface="Libre Baskerville"/>
                      </a:endParaRPr>
                    </a:p>
                  </a:txBody>
                  <a:tcPr marT="45725" marB="45725" marR="91450" marL="91450"/>
                </a:tc>
                <a:tc>
                  <a:txBody>
                    <a:bodyPr>
                      <a:noAutofit/>
                    </a:bodyPr>
                    <a:lstStyle/>
                    <a:p>
                      <a:pPr indent="0" lvl="0" marL="0" marR="0" rtl="0" algn="l">
                        <a:spcBef>
                          <a:spcPts val="0"/>
                        </a:spcBef>
                        <a:spcAft>
                          <a:spcPts val="0"/>
                        </a:spcAft>
                        <a:buNone/>
                      </a:pPr>
                      <a:r>
                        <a:rPr lang="en-US">
                          <a:latin typeface="Libre Baskerville"/>
                          <a:ea typeface="Libre Baskerville"/>
                          <a:cs typeface="Libre Baskerville"/>
                          <a:sym typeface="Libre Baskerville"/>
                        </a:rPr>
                        <a:t>Proper trace isolations</a:t>
                      </a:r>
                      <a:endParaRPr sz="1400">
                        <a:latin typeface="Libre Baskerville"/>
                        <a:ea typeface="Libre Baskerville"/>
                        <a:cs typeface="Libre Baskerville"/>
                        <a:sym typeface="Libre Baskerville"/>
                      </a:endParaRPr>
                    </a:p>
                  </a:txBody>
                  <a:tcPr marT="45725" marB="45725" marR="91450" marL="91450"/>
                </a:tc>
              </a:tr>
              <a:tr h="775200">
                <a:tc>
                  <a:txBody>
                    <a:bodyPr>
                      <a:noAutofit/>
                    </a:bodyPr>
                    <a:lstStyle/>
                    <a:p>
                      <a:pPr indent="0" lvl="0" marL="0" rtl="0">
                        <a:lnSpc>
                          <a:spcPct val="115000"/>
                        </a:lnSpc>
                        <a:spcBef>
                          <a:spcPts val="0"/>
                        </a:spcBef>
                        <a:spcAft>
                          <a:spcPts val="0"/>
                        </a:spcAft>
                        <a:buSzPts val="1100"/>
                        <a:buNone/>
                      </a:pPr>
                      <a:r>
                        <a:rPr lang="en-US">
                          <a:latin typeface="Libre Baskerville"/>
                          <a:ea typeface="Libre Baskerville"/>
                          <a:cs typeface="Libre Baskerville"/>
                          <a:sym typeface="Libre Baskerville"/>
                        </a:rPr>
                        <a:t>Trace failure (due to heating, </a:t>
                      </a:r>
                      <a:r>
                        <a:rPr lang="en-US">
                          <a:latin typeface="Libre Baskerville"/>
                          <a:ea typeface="Libre Baskerville"/>
                          <a:cs typeface="Libre Baskerville"/>
                          <a:sym typeface="Libre Baskerville"/>
                        </a:rPr>
                        <a:t>soldering</a:t>
                      </a:r>
                      <a:r>
                        <a:rPr lang="en-US">
                          <a:latin typeface="Libre Baskerville"/>
                          <a:ea typeface="Libre Baskerville"/>
                          <a:cs typeface="Libre Baskerville"/>
                          <a:sym typeface="Libre Baskerville"/>
                        </a:rPr>
                        <a:t>, etc.) </a:t>
                      </a:r>
                      <a:endParaRPr>
                        <a:latin typeface="Libre Baskerville"/>
                        <a:ea typeface="Libre Baskerville"/>
                        <a:cs typeface="Libre Baskerville"/>
                        <a:sym typeface="Libre Baskerville"/>
                      </a:endParaRPr>
                    </a:p>
                  </a:txBody>
                  <a:tcPr marT="45725" marB="45725" marR="91450" marL="91450"/>
                </a:tc>
                <a:tc>
                  <a:txBody>
                    <a:bodyPr>
                      <a:noAutofit/>
                    </a:bodyPr>
                    <a:lstStyle/>
                    <a:p>
                      <a:pPr indent="0" lvl="0" marL="0" marR="0" rtl="0" algn="l">
                        <a:spcBef>
                          <a:spcPts val="0"/>
                        </a:spcBef>
                        <a:spcAft>
                          <a:spcPts val="0"/>
                        </a:spcAft>
                        <a:buNone/>
                      </a:pPr>
                      <a:r>
                        <a:rPr lang="en-US">
                          <a:latin typeface="Libre Baskerville"/>
                          <a:ea typeface="Libre Baskerville"/>
                          <a:cs typeface="Libre Baskerville"/>
                          <a:sym typeface="Libre Baskerville"/>
                        </a:rPr>
                        <a:t>Liquid electrical tape</a:t>
                      </a:r>
                      <a:endParaRPr sz="1400">
                        <a:latin typeface="Libre Baskerville"/>
                        <a:ea typeface="Libre Baskerville"/>
                        <a:cs typeface="Libre Baskerville"/>
                        <a:sym typeface="Libre Baskerville"/>
                      </a:endParaRPr>
                    </a:p>
                  </a:txBody>
                  <a:tcPr marT="45725" marB="45725" marR="91450" marL="91450"/>
                </a:tc>
              </a:tr>
              <a:tr h="775200">
                <a:tc>
                  <a:txBody>
                    <a:bodyPr>
                      <a:noAutofit/>
                    </a:bodyPr>
                    <a:lstStyle/>
                    <a:p>
                      <a:pPr indent="0" lvl="0" marL="0" rtl="0">
                        <a:lnSpc>
                          <a:spcPct val="115000"/>
                        </a:lnSpc>
                        <a:spcBef>
                          <a:spcPts val="0"/>
                        </a:spcBef>
                        <a:spcAft>
                          <a:spcPts val="0"/>
                        </a:spcAft>
                        <a:buNone/>
                      </a:pPr>
                      <a:r>
                        <a:rPr lang="en-US">
                          <a:latin typeface="Libre Baskerville"/>
                          <a:ea typeface="Libre Baskerville"/>
                          <a:cs typeface="Libre Baskerville"/>
                          <a:sym typeface="Libre Baskerville"/>
                        </a:rPr>
                        <a:t>Hole flooding due to a leak in the hull</a:t>
                      </a:r>
                      <a:endParaRPr>
                        <a:latin typeface="Libre Baskerville"/>
                        <a:ea typeface="Libre Baskerville"/>
                        <a:cs typeface="Libre Baskerville"/>
                        <a:sym typeface="Libre Baskerville"/>
                      </a:endParaRPr>
                    </a:p>
                  </a:txBody>
                  <a:tcPr marT="45725" marB="45725" marR="91450" marL="91450"/>
                </a:tc>
                <a:tc>
                  <a:txBody>
                    <a:bodyPr>
                      <a:noAutofit/>
                    </a:bodyPr>
                    <a:lstStyle/>
                    <a:p>
                      <a:pPr indent="0" lvl="0" marL="0" marR="0" rtl="0" algn="l">
                        <a:spcBef>
                          <a:spcPts val="0"/>
                        </a:spcBef>
                        <a:spcAft>
                          <a:spcPts val="0"/>
                        </a:spcAft>
                        <a:buNone/>
                      </a:pPr>
                      <a:r>
                        <a:rPr lang="en-US">
                          <a:latin typeface="Libre Baskerville"/>
                          <a:ea typeface="Libre Baskerville"/>
                          <a:cs typeface="Libre Baskerville"/>
                          <a:sym typeface="Libre Baskerville"/>
                        </a:rPr>
                        <a:t>Use mineral oil to fill the hull</a:t>
                      </a:r>
                      <a:endParaRPr>
                        <a:latin typeface="Libre Baskerville"/>
                        <a:ea typeface="Libre Baskerville"/>
                        <a:cs typeface="Libre Baskerville"/>
                        <a:sym typeface="Libre Baskerville"/>
                      </a:endParaRPr>
                    </a:p>
                  </a:txBody>
                  <a:tcPr marT="45725" marB="45725" marR="91450" marL="9145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0" y="76200"/>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2"/>
                </a:solidFill>
                <a:latin typeface="Libre Baskerville"/>
                <a:ea typeface="Libre Baskerville"/>
                <a:cs typeface="Libre Baskerville"/>
                <a:sym typeface="Libre Baskerville"/>
              </a:rPr>
              <a:t>Subsystem Design: Controls</a:t>
            </a:r>
            <a:endParaRPr b="0" i="0" sz="2800" u="none" cap="none" strike="noStrike">
              <a:solidFill>
                <a:schemeClr val="dk2"/>
              </a:solidFill>
              <a:latin typeface="Libre Baskerville"/>
              <a:ea typeface="Libre Baskerville"/>
              <a:cs typeface="Libre Baskerville"/>
              <a:sym typeface="Libre Baskerville"/>
            </a:endParaRPr>
          </a:p>
        </p:txBody>
      </p:sp>
      <p:sp>
        <p:nvSpPr>
          <p:cNvPr id="315" name="Shape 315"/>
          <p:cNvSpPr txBox="1"/>
          <p:nvPr>
            <p:ph idx="12" type="sldNum"/>
          </p:nvPr>
        </p:nvSpPr>
        <p:spPr>
          <a:xfrm>
            <a:off x="3505200" y="6347460"/>
            <a:ext cx="2133600" cy="476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Domine"/>
              <a:buNone/>
            </a:pPr>
            <a:fld id="{00000000-1234-1234-1234-123412341234}" type="slidenum">
              <a:rPr b="0" i="0" lang="en-US" sz="1400" u="none" cap="none" strike="noStrike">
                <a:solidFill>
                  <a:schemeClr val="dk1"/>
                </a:solidFill>
                <a:latin typeface="Domine"/>
                <a:ea typeface="Domine"/>
                <a:cs typeface="Domine"/>
                <a:sym typeface="Domine"/>
              </a:rPr>
              <a:t>‹#›</a:t>
            </a:fld>
            <a:endParaRPr b="0" i="0" sz="1400" u="none" cap="none" strike="noStrike">
              <a:solidFill>
                <a:schemeClr val="dk1"/>
              </a:solidFill>
              <a:latin typeface="Domine"/>
              <a:ea typeface="Domine"/>
              <a:cs typeface="Domine"/>
              <a:sym typeface="Domine"/>
            </a:endParaRPr>
          </a:p>
        </p:txBody>
      </p:sp>
      <p:sp>
        <p:nvSpPr>
          <p:cNvPr id="316" name="Shape 316"/>
          <p:cNvSpPr txBox="1"/>
          <p:nvPr>
            <p:ph idx="1" type="body"/>
          </p:nvPr>
        </p:nvSpPr>
        <p:spPr>
          <a:xfrm>
            <a:off x="0" y="1295400"/>
            <a:ext cx="8229600" cy="4261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700"/>
              <a:buFont typeface="Libre Baskerville"/>
              <a:buChar char="•"/>
            </a:pPr>
            <a:r>
              <a:rPr b="0" i="0" lang="en-US" sz="2700" u="none" cap="none" strike="noStrike">
                <a:solidFill>
                  <a:schemeClr val="dk1"/>
                </a:solidFill>
                <a:latin typeface="Libre Baskerville"/>
                <a:ea typeface="Libre Baskerville"/>
                <a:cs typeface="Libre Baskerville"/>
                <a:sym typeface="Libre Baskerville"/>
              </a:rPr>
              <a:t>Purpose of System: </a:t>
            </a:r>
            <a:endParaRPr b="0" i="0" sz="1900" u="none" cap="none" strike="noStrike">
              <a:solidFill>
                <a:schemeClr val="dk1"/>
              </a:solidFill>
              <a:latin typeface="Libre Baskerville"/>
              <a:ea typeface="Libre Baskerville"/>
              <a:cs typeface="Libre Baskerville"/>
              <a:sym typeface="Libre Baskerville"/>
            </a:endParaRPr>
          </a:p>
          <a:p>
            <a:pPr indent="-285750" lvl="1" marL="742950" marR="0" rtl="0" algn="l">
              <a:lnSpc>
                <a:spcPct val="80000"/>
              </a:lnSpc>
              <a:spcBef>
                <a:spcPts val="460"/>
              </a:spcBef>
              <a:spcAft>
                <a:spcPts val="0"/>
              </a:spcAft>
              <a:buClr>
                <a:schemeClr val="dk1"/>
              </a:buClr>
              <a:buSzPts val="2300"/>
              <a:buFont typeface="Libre Baskerville"/>
              <a:buChar char="–"/>
            </a:pPr>
            <a:r>
              <a:rPr b="0" i="0" lang="en-US" sz="2300" u="none" cap="none" strike="noStrike">
                <a:solidFill>
                  <a:schemeClr val="dk1"/>
                </a:solidFill>
                <a:latin typeface="Libre Baskerville"/>
                <a:ea typeface="Libre Baskerville"/>
                <a:cs typeface="Libre Baskerville"/>
                <a:sym typeface="Libre Baskerville"/>
              </a:rPr>
              <a:t>Allow submarine to navigate smoothly through course</a:t>
            </a:r>
            <a:endParaRPr/>
          </a:p>
          <a:p>
            <a:pPr indent="-285750" lvl="1" marL="742950" marR="0" rtl="0" algn="l">
              <a:lnSpc>
                <a:spcPct val="80000"/>
              </a:lnSpc>
              <a:spcBef>
                <a:spcPts val="460"/>
              </a:spcBef>
              <a:spcAft>
                <a:spcPts val="0"/>
              </a:spcAft>
              <a:buClr>
                <a:schemeClr val="dk1"/>
              </a:buClr>
              <a:buSzPts val="2300"/>
              <a:buFont typeface="Libre Baskerville"/>
              <a:buChar char="–"/>
            </a:pPr>
            <a:r>
              <a:rPr b="0" i="0" lang="en-US" sz="2300" u="none" cap="none" strike="noStrike">
                <a:solidFill>
                  <a:schemeClr val="dk1"/>
                </a:solidFill>
                <a:latin typeface="Libre Baskerville"/>
                <a:ea typeface="Libre Baskerville"/>
                <a:cs typeface="Libre Baskerville"/>
                <a:sym typeface="Libre Baskerville"/>
              </a:rPr>
              <a:t>Needs to be able to handle different “move” functions</a:t>
            </a:r>
            <a:endParaRPr/>
          </a:p>
          <a:p>
            <a:pPr indent="-285750" lvl="1" marL="742950" marR="0" rtl="0" algn="l">
              <a:lnSpc>
                <a:spcPct val="80000"/>
              </a:lnSpc>
              <a:spcBef>
                <a:spcPts val="460"/>
              </a:spcBef>
              <a:spcAft>
                <a:spcPts val="0"/>
              </a:spcAft>
              <a:buClr>
                <a:schemeClr val="dk1"/>
              </a:buClr>
              <a:buSzPts val="2300"/>
              <a:buFont typeface="Libre Baskerville"/>
              <a:buChar char="–"/>
            </a:pPr>
            <a:r>
              <a:rPr b="0" i="0" lang="en-US" sz="2300" u="none" cap="none" strike="noStrike">
                <a:solidFill>
                  <a:schemeClr val="dk1"/>
                </a:solidFill>
                <a:latin typeface="Libre Baskerville"/>
                <a:ea typeface="Libre Baskerville"/>
                <a:cs typeface="Libre Baskerville"/>
                <a:sym typeface="Libre Baskerville"/>
              </a:rPr>
              <a:t>Using IMU and DVL for feedback to determine the signal that needs to be sent to motors</a:t>
            </a:r>
            <a:endParaRPr/>
          </a:p>
          <a:p>
            <a:pPr indent="-139700" lvl="1" marL="742950" marR="0" rtl="0" algn="l">
              <a:lnSpc>
                <a:spcPct val="80000"/>
              </a:lnSpc>
              <a:spcBef>
                <a:spcPts val="460"/>
              </a:spcBef>
              <a:spcAft>
                <a:spcPts val="0"/>
              </a:spcAft>
              <a:buClr>
                <a:schemeClr val="dk1"/>
              </a:buClr>
              <a:buSzPts val="2300"/>
              <a:buFont typeface="Libre Baskerville"/>
              <a:buNone/>
            </a:pPr>
            <a:r>
              <a:t/>
            </a:r>
            <a:endParaRPr b="0" i="0" sz="2300" u="none" cap="none" strike="noStrike">
              <a:solidFill>
                <a:schemeClr val="dk1"/>
              </a:solidFill>
              <a:latin typeface="Libre Baskerville"/>
              <a:ea typeface="Libre Baskerville"/>
              <a:cs typeface="Libre Baskerville"/>
              <a:sym typeface="Libre Baskerville"/>
            </a:endParaRPr>
          </a:p>
          <a:p>
            <a:pPr indent="-342900" lvl="0" marL="342900" marR="0" rtl="0" algn="l">
              <a:lnSpc>
                <a:spcPct val="80000"/>
              </a:lnSpc>
              <a:spcBef>
                <a:spcPts val="540"/>
              </a:spcBef>
              <a:spcAft>
                <a:spcPts val="0"/>
              </a:spcAft>
              <a:buClr>
                <a:schemeClr val="dk1"/>
              </a:buClr>
              <a:buSzPts val="2700"/>
              <a:buFont typeface="Libre Baskerville"/>
              <a:buChar char="•"/>
            </a:pPr>
            <a:r>
              <a:rPr b="0" i="0" lang="en-US" sz="2700" u="none" cap="none" strike="noStrike">
                <a:solidFill>
                  <a:schemeClr val="dk1"/>
                </a:solidFill>
                <a:latin typeface="Libre Baskerville"/>
                <a:ea typeface="Libre Baskerville"/>
                <a:cs typeface="Libre Baskerville"/>
                <a:sym typeface="Libre Baskerville"/>
              </a:rPr>
              <a:t>Team:</a:t>
            </a:r>
            <a:endParaRPr b="0" i="0" sz="1900" u="none" cap="none" strike="noStrike">
              <a:solidFill>
                <a:schemeClr val="dk1"/>
              </a:solidFill>
              <a:latin typeface="Libre Baskerville"/>
              <a:ea typeface="Libre Baskerville"/>
              <a:cs typeface="Libre Baskerville"/>
              <a:sym typeface="Libre Baskerville"/>
            </a:endParaRPr>
          </a:p>
          <a:p>
            <a:pPr indent="-285750" lvl="1" marL="742950" marR="0" rtl="0" algn="l">
              <a:lnSpc>
                <a:spcPct val="80000"/>
              </a:lnSpc>
              <a:spcBef>
                <a:spcPts val="460"/>
              </a:spcBef>
              <a:spcAft>
                <a:spcPts val="0"/>
              </a:spcAft>
              <a:buClr>
                <a:schemeClr val="dk1"/>
              </a:buClr>
              <a:buSzPts val="2300"/>
              <a:buFont typeface="Libre Baskerville"/>
              <a:buChar char="–"/>
            </a:pPr>
            <a:r>
              <a:rPr b="0" i="0" lang="en-US" sz="2300" u="none" cap="none" strike="noStrike">
                <a:solidFill>
                  <a:schemeClr val="dk1"/>
                </a:solidFill>
                <a:latin typeface="Libre Baskerville"/>
                <a:ea typeface="Libre Baskerville"/>
                <a:cs typeface="Libre Baskerville"/>
                <a:sym typeface="Libre Baskerville"/>
              </a:rPr>
              <a:t>Abbigail, Cassandra, Daniel, Kyle </a:t>
            </a:r>
            <a:endParaRPr b="0" i="0" sz="2300" u="none" cap="none" strike="noStrike">
              <a:solidFill>
                <a:schemeClr val="dk1"/>
              </a:solidFill>
              <a:latin typeface="Libre Baskerville"/>
              <a:ea typeface="Libre Baskerville"/>
              <a:cs typeface="Libre Baskerville"/>
              <a:sym typeface="Libre Baskerville"/>
            </a:endParaRPr>
          </a:p>
          <a:p>
            <a:pPr indent="-139700" lvl="1" marL="742950" marR="0" rtl="0" algn="l">
              <a:lnSpc>
                <a:spcPct val="80000"/>
              </a:lnSpc>
              <a:spcBef>
                <a:spcPts val="460"/>
              </a:spcBef>
              <a:spcAft>
                <a:spcPts val="0"/>
              </a:spcAft>
              <a:buClr>
                <a:schemeClr val="dk1"/>
              </a:buClr>
              <a:buSzPts val="2300"/>
              <a:buFont typeface="Libre Baskerville"/>
              <a:buNone/>
            </a:pPr>
            <a:r>
              <a:t/>
            </a:r>
            <a:endParaRPr b="0" i="0" sz="2300" u="none" cap="none" strike="noStrike">
              <a:solidFill>
                <a:schemeClr val="dk1"/>
              </a:solidFill>
              <a:latin typeface="Libre Baskerville"/>
              <a:ea typeface="Libre Baskerville"/>
              <a:cs typeface="Libre Baskerville"/>
              <a:sym typeface="Libre Baskerville"/>
            </a:endParaRPr>
          </a:p>
        </p:txBody>
      </p:sp>
      <p:sp>
        <p:nvSpPr>
          <p:cNvPr id="317" name="Shape 317"/>
          <p:cNvSpPr txBox="1"/>
          <p:nvPr>
            <p:ph idx="10" type="dt"/>
          </p:nvPr>
        </p:nvSpPr>
        <p:spPr>
          <a:xfrm>
            <a:off x="457200" y="6245225"/>
            <a:ext cx="2133600" cy="476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Arial"/>
                <a:ea typeface="Arial"/>
                <a:cs typeface="Arial"/>
                <a:sym typeface="Arial"/>
              </a:rPr>
              <a:t>10/11/2016</a:t>
            </a:r>
            <a:endParaRPr b="0" i="0" sz="1200" u="none" cap="none" strike="noStrike">
              <a:solidFill>
                <a:srgbClr val="888888"/>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0" y="76200"/>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Controls Decomposition Level 2</a:t>
            </a:r>
            <a:endParaRPr/>
          </a:p>
        </p:txBody>
      </p:sp>
      <p:sp>
        <p:nvSpPr>
          <p:cNvPr id="324" name="Shape 324"/>
          <p:cNvSpPr txBox="1"/>
          <p:nvPr>
            <p:ph idx="12" type="sldNum"/>
          </p:nvPr>
        </p:nvSpPr>
        <p:spPr>
          <a:xfrm>
            <a:off x="3505200" y="6347460"/>
            <a:ext cx="2133600" cy="476100"/>
          </a:xfrm>
          <a:prstGeom prst="rect">
            <a:avLst/>
          </a:prstGeom>
        </p:spPr>
        <p:txBody>
          <a:bodyPr anchorCtr="0" anchor="t"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descr="Controls FD2.png" id="325" name="Shape 325"/>
          <p:cNvPicPr preferRelativeResize="0"/>
          <p:nvPr/>
        </p:nvPicPr>
        <p:blipFill>
          <a:blip r:embed="rId3">
            <a:alphaModFix/>
          </a:blip>
          <a:stretch>
            <a:fillRect/>
          </a:stretch>
        </p:blipFill>
        <p:spPr>
          <a:xfrm>
            <a:off x="0" y="1394276"/>
            <a:ext cx="9144001" cy="406944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0" y="76200"/>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2"/>
                </a:solidFill>
                <a:latin typeface="Libre Baskerville"/>
                <a:ea typeface="Libre Baskerville"/>
                <a:cs typeface="Libre Baskerville"/>
                <a:sym typeface="Libre Baskerville"/>
              </a:rPr>
              <a:t>Subsystem Design: Controls</a:t>
            </a:r>
            <a:endParaRPr b="0" i="0" sz="2800" u="none" cap="none" strike="noStrike">
              <a:solidFill>
                <a:schemeClr val="dk2"/>
              </a:solidFill>
              <a:latin typeface="Libre Baskerville"/>
              <a:ea typeface="Libre Baskerville"/>
              <a:cs typeface="Libre Baskerville"/>
              <a:sym typeface="Libre Baskerville"/>
            </a:endParaRPr>
          </a:p>
        </p:txBody>
      </p:sp>
      <p:sp>
        <p:nvSpPr>
          <p:cNvPr id="332" name="Shape 332"/>
          <p:cNvSpPr txBox="1"/>
          <p:nvPr>
            <p:ph idx="12" type="sldNum"/>
          </p:nvPr>
        </p:nvSpPr>
        <p:spPr>
          <a:xfrm>
            <a:off x="3505200" y="6347460"/>
            <a:ext cx="2133600" cy="476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Domine"/>
              <a:buNone/>
            </a:pPr>
            <a:fld id="{00000000-1234-1234-1234-123412341234}" type="slidenum">
              <a:rPr b="0" i="0" lang="en-US" sz="1400" u="none" cap="none" strike="noStrike">
                <a:solidFill>
                  <a:schemeClr val="dk1"/>
                </a:solidFill>
                <a:latin typeface="Domine"/>
                <a:ea typeface="Domine"/>
                <a:cs typeface="Domine"/>
                <a:sym typeface="Domine"/>
              </a:rPr>
              <a:t>‹#›</a:t>
            </a:fld>
            <a:endParaRPr b="0" i="0" sz="1400" u="none" cap="none" strike="noStrike">
              <a:solidFill>
                <a:schemeClr val="dk1"/>
              </a:solidFill>
              <a:latin typeface="Domine"/>
              <a:ea typeface="Domine"/>
              <a:cs typeface="Domine"/>
              <a:sym typeface="Domine"/>
            </a:endParaRPr>
          </a:p>
        </p:txBody>
      </p:sp>
      <p:sp>
        <p:nvSpPr>
          <p:cNvPr id="333" name="Shape 333"/>
          <p:cNvSpPr txBox="1"/>
          <p:nvPr>
            <p:ph idx="1" type="body"/>
          </p:nvPr>
        </p:nvSpPr>
        <p:spPr>
          <a:xfrm>
            <a:off x="0" y="1295400"/>
            <a:ext cx="8229600" cy="4816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700"/>
              <a:buFont typeface="Libre Baskerville"/>
              <a:buChar char="•"/>
            </a:pPr>
            <a:r>
              <a:rPr lang="en-US" sz="2700"/>
              <a:t>Specifications</a:t>
            </a:r>
            <a:r>
              <a:rPr b="0" i="0" lang="en-US" sz="2700" u="none" cap="none" strike="noStrike">
                <a:solidFill>
                  <a:schemeClr val="dk1"/>
                </a:solidFill>
                <a:latin typeface="Libre Baskerville"/>
                <a:ea typeface="Libre Baskerville"/>
                <a:cs typeface="Libre Baskerville"/>
                <a:sym typeface="Libre Baskerville"/>
              </a:rPr>
              <a:t>: </a:t>
            </a:r>
            <a:endParaRPr b="0" i="0" sz="1900" u="none" cap="none" strike="noStrike">
              <a:solidFill>
                <a:schemeClr val="dk1"/>
              </a:solidFill>
              <a:latin typeface="Libre Baskerville"/>
              <a:ea typeface="Libre Baskerville"/>
              <a:cs typeface="Libre Baskerville"/>
              <a:sym typeface="Libre Baskerville"/>
            </a:endParaRPr>
          </a:p>
          <a:p>
            <a:pPr indent="-285750" lvl="1" marL="742950" marR="0" rtl="0" algn="l">
              <a:lnSpc>
                <a:spcPct val="80000"/>
              </a:lnSpc>
              <a:spcBef>
                <a:spcPts val="460"/>
              </a:spcBef>
              <a:spcAft>
                <a:spcPts val="0"/>
              </a:spcAft>
              <a:buClr>
                <a:schemeClr val="dk1"/>
              </a:buClr>
              <a:buSzPts val="2300"/>
              <a:buFont typeface="Libre Baskerville"/>
              <a:buChar char="–"/>
            </a:pPr>
            <a:r>
              <a:rPr lang="en-US"/>
              <a:t>STM32F767 Cortex M7 microcontroller</a:t>
            </a:r>
            <a:endParaRPr/>
          </a:p>
          <a:p>
            <a:pPr indent="-285750" lvl="1" marL="742950" rtl="0">
              <a:lnSpc>
                <a:spcPct val="80000"/>
              </a:lnSpc>
              <a:spcBef>
                <a:spcPts val="460"/>
              </a:spcBef>
              <a:spcAft>
                <a:spcPts val="0"/>
              </a:spcAft>
              <a:buClr>
                <a:schemeClr val="dk1"/>
              </a:buClr>
              <a:buSzPts val="2300"/>
              <a:buFont typeface="Libre Baskerville"/>
              <a:buChar char="–"/>
            </a:pPr>
            <a:r>
              <a:rPr lang="en-US"/>
              <a:t>JTAG programmer/USB debugger/etc to communicate with the microcontroller</a:t>
            </a:r>
            <a:endParaRPr/>
          </a:p>
          <a:p>
            <a:pPr indent="-285750" lvl="1" marL="742950" marR="0" rtl="0" algn="l">
              <a:lnSpc>
                <a:spcPct val="80000"/>
              </a:lnSpc>
              <a:spcBef>
                <a:spcPts val="460"/>
              </a:spcBef>
              <a:spcAft>
                <a:spcPts val="0"/>
              </a:spcAft>
              <a:buClr>
                <a:schemeClr val="dk1"/>
              </a:buClr>
              <a:buSzPts val="2300"/>
              <a:buFont typeface="Libre Baskerville"/>
              <a:buChar char="–"/>
            </a:pPr>
            <a:r>
              <a:rPr lang="en-US"/>
              <a:t>RS232 data lines for IMU and main cpu</a:t>
            </a:r>
            <a:endParaRPr/>
          </a:p>
          <a:p>
            <a:pPr indent="-285750" lvl="1" marL="742950" marR="0" rtl="0" algn="l">
              <a:lnSpc>
                <a:spcPct val="80000"/>
              </a:lnSpc>
              <a:spcBef>
                <a:spcPts val="460"/>
              </a:spcBef>
              <a:spcAft>
                <a:spcPts val="0"/>
              </a:spcAft>
              <a:buClr>
                <a:schemeClr val="dk1"/>
              </a:buClr>
              <a:buSzPts val="2300"/>
              <a:buFont typeface="Libre Baskerville"/>
              <a:buChar char="–"/>
            </a:pPr>
            <a:r>
              <a:rPr lang="en-US"/>
              <a:t>Molex connector to get data/power from backplane </a:t>
            </a:r>
            <a:endParaRPr/>
          </a:p>
          <a:p>
            <a:pPr indent="-285750" lvl="1" marL="742950" marR="0" rtl="0" algn="l">
              <a:lnSpc>
                <a:spcPct val="80000"/>
              </a:lnSpc>
              <a:spcBef>
                <a:spcPts val="460"/>
              </a:spcBef>
              <a:spcAft>
                <a:spcPts val="0"/>
              </a:spcAft>
              <a:buClr>
                <a:schemeClr val="dk1"/>
              </a:buClr>
              <a:buSzPts val="2300"/>
              <a:buFont typeface="Libre Baskerville"/>
              <a:buChar char="–"/>
            </a:pPr>
            <a:r>
              <a:rPr lang="en-US"/>
              <a:t>Serial data lines to 8 ESCs</a:t>
            </a:r>
            <a:endParaRPr/>
          </a:p>
          <a:p>
            <a:pPr indent="-139700" lvl="1" marL="742950" marR="0" rtl="0" algn="l">
              <a:lnSpc>
                <a:spcPct val="80000"/>
              </a:lnSpc>
              <a:spcBef>
                <a:spcPts val="460"/>
              </a:spcBef>
              <a:spcAft>
                <a:spcPts val="0"/>
              </a:spcAft>
              <a:buClr>
                <a:schemeClr val="dk1"/>
              </a:buClr>
              <a:buSzPts val="2300"/>
              <a:buFont typeface="Libre Baskerville"/>
              <a:buNone/>
            </a:pPr>
            <a:r>
              <a:t/>
            </a:r>
            <a:endParaRPr b="0" i="0" sz="2300" u="none" cap="none" strike="noStrike">
              <a:solidFill>
                <a:schemeClr val="dk1"/>
              </a:solidFill>
              <a:latin typeface="Libre Baskerville"/>
              <a:ea typeface="Libre Baskerville"/>
              <a:cs typeface="Libre Baskerville"/>
              <a:sym typeface="Libre Baskerville"/>
            </a:endParaRPr>
          </a:p>
        </p:txBody>
      </p:sp>
      <p:sp>
        <p:nvSpPr>
          <p:cNvPr id="334" name="Shape 334"/>
          <p:cNvSpPr txBox="1"/>
          <p:nvPr>
            <p:ph idx="10" type="dt"/>
          </p:nvPr>
        </p:nvSpPr>
        <p:spPr>
          <a:xfrm>
            <a:off x="457200" y="6245225"/>
            <a:ext cx="2133600" cy="476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Arial"/>
                <a:ea typeface="Arial"/>
                <a:cs typeface="Arial"/>
                <a:sym typeface="Arial"/>
              </a:rPr>
              <a:t>10/11/2016</a:t>
            </a:r>
            <a:endParaRPr b="0" i="0" sz="1200" u="none" cap="none" strike="noStrike">
              <a:solidFill>
                <a:srgbClr val="888888"/>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0" y="76200"/>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solidFill>
                  <a:schemeClr val="dk1"/>
                </a:solidFill>
              </a:rPr>
              <a:t>Project Overview: Background</a:t>
            </a:r>
            <a:endParaRPr/>
          </a:p>
        </p:txBody>
      </p:sp>
      <p:sp>
        <p:nvSpPr>
          <p:cNvPr id="126" name="Shape 126"/>
          <p:cNvSpPr txBox="1"/>
          <p:nvPr>
            <p:ph idx="1" type="body"/>
          </p:nvPr>
        </p:nvSpPr>
        <p:spPr>
          <a:xfrm>
            <a:off x="481825" y="1541851"/>
            <a:ext cx="7747800" cy="4325700"/>
          </a:xfrm>
          <a:prstGeom prst="rect">
            <a:avLst/>
          </a:prstGeom>
        </p:spPr>
        <p:txBody>
          <a:bodyPr anchorCtr="0" anchor="t" bIns="91425" lIns="91425" spcFirstLastPara="1" rIns="91425" wrap="square" tIns="91425">
            <a:noAutofit/>
          </a:bodyPr>
          <a:lstStyle/>
          <a:p>
            <a:pPr indent="0" lvl="0" marL="0" rtl="0">
              <a:lnSpc>
                <a:spcPct val="115000"/>
              </a:lnSpc>
              <a:spcBef>
                <a:spcPts val="600"/>
              </a:spcBef>
              <a:spcAft>
                <a:spcPts val="0"/>
              </a:spcAft>
              <a:buClr>
                <a:schemeClr val="dk1"/>
              </a:buClr>
              <a:buSzPts val="1100"/>
              <a:buFont typeface="Arial"/>
              <a:buNone/>
            </a:pPr>
            <a:r>
              <a:rPr lang="en-US" sz="2400"/>
              <a:t>•The AUVSI Robosub competition is a comprehensive system design challenge where teams from around the world design and compete in an underwater obstacle course with autonomous vehicles</a:t>
            </a:r>
            <a:endParaRPr sz="2400"/>
          </a:p>
          <a:p>
            <a:pPr indent="0" lvl="0" marL="0" rtl="0">
              <a:spcBef>
                <a:spcPts val="640"/>
              </a:spcBef>
              <a:spcAft>
                <a:spcPts val="0"/>
              </a:spcAft>
              <a:buNone/>
            </a:pPr>
            <a:r>
              <a:t/>
            </a:r>
            <a:endParaRPr/>
          </a:p>
        </p:txBody>
      </p:sp>
      <p:sp>
        <p:nvSpPr>
          <p:cNvPr id="127" name="Shape 127"/>
          <p:cNvSpPr txBox="1"/>
          <p:nvPr>
            <p:ph idx="12" type="sldNum"/>
          </p:nvPr>
        </p:nvSpPr>
        <p:spPr>
          <a:xfrm>
            <a:off x="3505200" y="6347460"/>
            <a:ext cx="2133600" cy="476100"/>
          </a:xfrm>
          <a:prstGeom prst="rect">
            <a:avLst/>
          </a:prstGeom>
        </p:spPr>
        <p:txBody>
          <a:bodyPr anchorCtr="0" anchor="t"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type="title"/>
          </p:nvPr>
        </p:nvSpPr>
        <p:spPr>
          <a:xfrm>
            <a:off x="0" y="76200"/>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2"/>
                </a:solidFill>
                <a:latin typeface="Libre Baskerville"/>
                <a:ea typeface="Libre Baskerville"/>
                <a:cs typeface="Libre Baskerville"/>
                <a:sym typeface="Libre Baskerville"/>
              </a:rPr>
              <a:t>Subsystem Design: Controls</a:t>
            </a:r>
            <a:endParaRPr b="0" i="0" sz="2800" u="none" cap="none" strike="noStrike">
              <a:solidFill>
                <a:schemeClr val="dk2"/>
              </a:solidFill>
              <a:latin typeface="Libre Baskerville"/>
              <a:ea typeface="Libre Baskerville"/>
              <a:cs typeface="Libre Baskerville"/>
              <a:sym typeface="Libre Baskerville"/>
            </a:endParaRPr>
          </a:p>
        </p:txBody>
      </p:sp>
      <p:sp>
        <p:nvSpPr>
          <p:cNvPr id="341" name="Shape 341"/>
          <p:cNvSpPr txBox="1"/>
          <p:nvPr>
            <p:ph idx="12" type="sldNum"/>
          </p:nvPr>
        </p:nvSpPr>
        <p:spPr>
          <a:xfrm>
            <a:off x="3505200" y="6347460"/>
            <a:ext cx="2133600" cy="476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Domine"/>
              <a:buNone/>
            </a:pPr>
            <a:fld id="{00000000-1234-1234-1234-123412341234}" type="slidenum">
              <a:rPr b="0" i="0" lang="en-US" sz="1400" u="none" cap="none" strike="noStrike">
                <a:solidFill>
                  <a:schemeClr val="dk1"/>
                </a:solidFill>
                <a:latin typeface="Domine"/>
                <a:ea typeface="Domine"/>
                <a:cs typeface="Domine"/>
                <a:sym typeface="Domine"/>
              </a:rPr>
              <a:t>‹#›</a:t>
            </a:fld>
            <a:endParaRPr b="0" i="0" sz="1400" u="none" cap="none" strike="noStrike">
              <a:solidFill>
                <a:schemeClr val="dk1"/>
              </a:solidFill>
              <a:latin typeface="Domine"/>
              <a:ea typeface="Domine"/>
              <a:cs typeface="Domine"/>
              <a:sym typeface="Domine"/>
            </a:endParaRPr>
          </a:p>
        </p:txBody>
      </p:sp>
      <p:sp>
        <p:nvSpPr>
          <p:cNvPr id="342" name="Shape 342"/>
          <p:cNvSpPr txBox="1"/>
          <p:nvPr>
            <p:ph idx="10" type="dt"/>
          </p:nvPr>
        </p:nvSpPr>
        <p:spPr>
          <a:xfrm>
            <a:off x="457200" y="6245225"/>
            <a:ext cx="2133600" cy="476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Arial"/>
                <a:ea typeface="Arial"/>
                <a:cs typeface="Arial"/>
                <a:sym typeface="Arial"/>
              </a:rPr>
              <a:t>10/11/2016</a:t>
            </a:r>
            <a:endParaRPr b="0" i="0" sz="1200" u="none" cap="none" strike="noStrike">
              <a:solidFill>
                <a:srgbClr val="888888"/>
              </a:solidFill>
              <a:latin typeface="Arial"/>
              <a:ea typeface="Arial"/>
              <a:cs typeface="Arial"/>
              <a:sym typeface="Arial"/>
            </a:endParaRPr>
          </a:p>
        </p:txBody>
      </p:sp>
      <p:pic>
        <p:nvPicPr>
          <p:cNvPr id="343" name="Shape 343"/>
          <p:cNvPicPr preferRelativeResize="0"/>
          <p:nvPr/>
        </p:nvPicPr>
        <p:blipFill rotWithShape="1">
          <a:blip r:embed="rId3">
            <a:alphaModFix/>
          </a:blip>
          <a:srcRect b="0" l="0" r="0" t="0"/>
          <a:stretch/>
        </p:blipFill>
        <p:spPr>
          <a:xfrm>
            <a:off x="5847700" y="3439200"/>
            <a:ext cx="2636100" cy="1143000"/>
          </a:xfrm>
          <a:prstGeom prst="rect">
            <a:avLst/>
          </a:prstGeom>
          <a:noFill/>
          <a:ln>
            <a:noFill/>
          </a:ln>
        </p:spPr>
      </p:pic>
      <p:pic>
        <p:nvPicPr>
          <p:cNvPr id="344" name="Shape 344"/>
          <p:cNvPicPr preferRelativeResize="0"/>
          <p:nvPr/>
        </p:nvPicPr>
        <p:blipFill rotWithShape="1">
          <a:blip r:embed="rId4">
            <a:alphaModFix/>
          </a:blip>
          <a:srcRect b="0" l="0" r="0" t="0"/>
          <a:stretch/>
        </p:blipFill>
        <p:spPr>
          <a:xfrm>
            <a:off x="5086575" y="5331556"/>
            <a:ext cx="2362200" cy="1137300"/>
          </a:xfrm>
          <a:prstGeom prst="rect">
            <a:avLst/>
          </a:prstGeom>
          <a:noFill/>
          <a:ln>
            <a:noFill/>
          </a:ln>
        </p:spPr>
      </p:pic>
      <p:sp>
        <p:nvSpPr>
          <p:cNvPr id="345" name="Shape 345"/>
          <p:cNvSpPr txBox="1"/>
          <p:nvPr>
            <p:ph idx="1" type="body"/>
          </p:nvPr>
        </p:nvSpPr>
        <p:spPr>
          <a:xfrm>
            <a:off x="242275" y="1496600"/>
            <a:ext cx="6681600" cy="4075800"/>
          </a:xfrm>
          <a:prstGeom prst="rect">
            <a:avLst/>
          </a:prstGeom>
          <a:noFill/>
          <a:ln>
            <a:noFill/>
          </a:ln>
        </p:spPr>
        <p:txBody>
          <a:bodyPr anchorCtr="0" anchor="t" bIns="45700" lIns="91425" spcFirstLastPara="1" rIns="91425" wrap="square" tIns="45700">
            <a:noAutofit/>
          </a:bodyPr>
          <a:lstStyle/>
          <a:p>
            <a:pPr indent="-323850" lvl="0" marL="342900" marR="0" rtl="0" algn="l">
              <a:lnSpc>
                <a:spcPct val="80000"/>
              </a:lnSpc>
              <a:spcBef>
                <a:spcPts val="0"/>
              </a:spcBef>
              <a:spcAft>
                <a:spcPts val="0"/>
              </a:spcAft>
              <a:buClr>
                <a:schemeClr val="dk1"/>
              </a:buClr>
              <a:buSzPts val="2400"/>
              <a:buFont typeface="Libre Baskerville"/>
              <a:buChar char="•"/>
            </a:pPr>
            <a:r>
              <a:rPr lang="en-US" sz="2400"/>
              <a:t>Create Model of System</a:t>
            </a:r>
            <a:endParaRPr b="0" i="0" sz="2400" u="none" cap="none" strike="noStrike">
              <a:solidFill>
                <a:schemeClr val="dk1"/>
              </a:solidFill>
              <a:latin typeface="Libre Baskerville"/>
              <a:ea typeface="Libre Baskerville"/>
              <a:cs typeface="Libre Baskerville"/>
              <a:sym typeface="Libre Baskerville"/>
            </a:endParaRPr>
          </a:p>
          <a:p>
            <a:pPr indent="-254000" lvl="1" marL="742950" marR="0" rtl="0" algn="l">
              <a:lnSpc>
                <a:spcPct val="80000"/>
              </a:lnSpc>
              <a:spcBef>
                <a:spcPts val="460"/>
              </a:spcBef>
              <a:spcAft>
                <a:spcPts val="0"/>
              </a:spcAft>
              <a:buClr>
                <a:schemeClr val="dk1"/>
              </a:buClr>
              <a:buSzPts val="1800"/>
              <a:buFont typeface="Libre Baskerville"/>
              <a:buChar char="–"/>
            </a:pPr>
            <a:r>
              <a:rPr lang="en-US" sz="1800"/>
              <a:t>Needed in order to design a controller</a:t>
            </a:r>
            <a:endParaRPr sz="1800"/>
          </a:p>
          <a:p>
            <a:pPr indent="0" lvl="0" marL="0" marR="0" rtl="0" algn="l">
              <a:lnSpc>
                <a:spcPct val="80000"/>
              </a:lnSpc>
              <a:spcBef>
                <a:spcPts val="460"/>
              </a:spcBef>
              <a:spcAft>
                <a:spcPts val="0"/>
              </a:spcAft>
              <a:buNone/>
            </a:pPr>
            <a:r>
              <a:t/>
            </a:r>
            <a:endParaRPr sz="1800"/>
          </a:p>
          <a:p>
            <a:pPr indent="0" lvl="0" marL="0" marR="0" rtl="0" algn="l">
              <a:lnSpc>
                <a:spcPct val="80000"/>
              </a:lnSpc>
              <a:spcBef>
                <a:spcPts val="460"/>
              </a:spcBef>
              <a:spcAft>
                <a:spcPts val="0"/>
              </a:spcAft>
              <a:buNone/>
            </a:pPr>
            <a:r>
              <a:t/>
            </a:r>
            <a:endParaRPr sz="1800"/>
          </a:p>
          <a:p>
            <a:pPr indent="-323850" lvl="0" marL="342900" marR="0" rtl="0" algn="l">
              <a:lnSpc>
                <a:spcPct val="80000"/>
              </a:lnSpc>
              <a:spcBef>
                <a:spcPts val="540"/>
              </a:spcBef>
              <a:spcAft>
                <a:spcPts val="0"/>
              </a:spcAft>
              <a:buClr>
                <a:schemeClr val="dk1"/>
              </a:buClr>
              <a:buSzPts val="2400"/>
              <a:buFont typeface="Libre Baskerville"/>
              <a:buChar char="•"/>
            </a:pPr>
            <a:r>
              <a:rPr lang="en-US" sz="2400"/>
              <a:t>Preliminary Design: PID Controller</a:t>
            </a:r>
            <a:endParaRPr b="0" i="0" sz="2400" u="none" cap="none" strike="noStrike">
              <a:solidFill>
                <a:schemeClr val="dk1"/>
              </a:solidFill>
              <a:latin typeface="Libre Baskerville"/>
              <a:ea typeface="Libre Baskerville"/>
              <a:cs typeface="Libre Baskerville"/>
              <a:sym typeface="Libre Baskerville"/>
            </a:endParaRPr>
          </a:p>
          <a:p>
            <a:pPr indent="-254000" lvl="1" marL="742950" marR="0" rtl="0" algn="l">
              <a:lnSpc>
                <a:spcPct val="80000"/>
              </a:lnSpc>
              <a:spcBef>
                <a:spcPts val="460"/>
              </a:spcBef>
              <a:spcAft>
                <a:spcPts val="0"/>
              </a:spcAft>
              <a:buClr>
                <a:schemeClr val="dk1"/>
              </a:buClr>
              <a:buSzPts val="1800"/>
              <a:buFont typeface="Libre Baskerville"/>
              <a:buChar char="–"/>
            </a:pPr>
            <a:r>
              <a:rPr lang="en-US" sz="1800"/>
              <a:t>Used for initial design</a:t>
            </a:r>
            <a:endParaRPr sz="1800"/>
          </a:p>
          <a:p>
            <a:pPr indent="-254000" lvl="1" marL="742950" marR="0" rtl="0" algn="l">
              <a:lnSpc>
                <a:spcPct val="80000"/>
              </a:lnSpc>
              <a:spcBef>
                <a:spcPts val="460"/>
              </a:spcBef>
              <a:spcAft>
                <a:spcPts val="0"/>
              </a:spcAft>
              <a:buClr>
                <a:schemeClr val="dk1"/>
              </a:buClr>
              <a:buSzPts val="1800"/>
              <a:buFont typeface="Libre Baskerville"/>
              <a:buChar char="–"/>
            </a:pPr>
            <a:r>
              <a:rPr lang="en-US" sz="1800"/>
              <a:t>Later will be used as a software backup</a:t>
            </a:r>
            <a:endParaRPr sz="1800"/>
          </a:p>
          <a:p>
            <a:pPr indent="0" lvl="0" marL="0" marR="0" rtl="0" algn="l">
              <a:lnSpc>
                <a:spcPct val="80000"/>
              </a:lnSpc>
              <a:spcBef>
                <a:spcPts val="460"/>
              </a:spcBef>
              <a:spcAft>
                <a:spcPts val="0"/>
              </a:spcAft>
              <a:buNone/>
            </a:pPr>
            <a:r>
              <a:t/>
            </a:r>
            <a:endParaRPr sz="1800"/>
          </a:p>
          <a:p>
            <a:pPr indent="0" lvl="0" marL="0" marR="0" rtl="0" algn="l">
              <a:lnSpc>
                <a:spcPct val="80000"/>
              </a:lnSpc>
              <a:spcBef>
                <a:spcPts val="460"/>
              </a:spcBef>
              <a:spcAft>
                <a:spcPts val="0"/>
              </a:spcAft>
              <a:buNone/>
            </a:pPr>
            <a:r>
              <a:t/>
            </a:r>
            <a:endParaRPr sz="1800"/>
          </a:p>
          <a:p>
            <a:pPr indent="-323850" lvl="0" marL="342900" rtl="0">
              <a:lnSpc>
                <a:spcPct val="80000"/>
              </a:lnSpc>
              <a:spcBef>
                <a:spcPts val="540"/>
              </a:spcBef>
              <a:spcAft>
                <a:spcPts val="0"/>
              </a:spcAft>
              <a:buClr>
                <a:schemeClr val="dk1"/>
              </a:buClr>
              <a:buSzPts val="2400"/>
              <a:buFont typeface="Libre Baskerville"/>
              <a:buChar char="•"/>
            </a:pPr>
            <a:r>
              <a:rPr lang="en-US" sz="2400"/>
              <a:t>Next Step: Design H2 or H∞ controller</a:t>
            </a:r>
            <a:endParaRPr sz="2400"/>
          </a:p>
          <a:p>
            <a:pPr indent="-254000" lvl="1" marL="742950" rtl="0">
              <a:lnSpc>
                <a:spcPct val="80000"/>
              </a:lnSpc>
              <a:spcBef>
                <a:spcPts val="460"/>
              </a:spcBef>
              <a:spcAft>
                <a:spcPts val="0"/>
              </a:spcAft>
              <a:buClr>
                <a:schemeClr val="dk1"/>
              </a:buClr>
              <a:buSzPts val="1800"/>
              <a:buFont typeface="Libre Baskerville"/>
              <a:buChar char="–"/>
            </a:pPr>
            <a:r>
              <a:rPr lang="en-US" sz="1800"/>
              <a:t>Final design</a:t>
            </a:r>
            <a:endParaRPr sz="1800"/>
          </a:p>
          <a:p>
            <a:pPr indent="-139700" lvl="1" marL="742950" marR="0" rtl="0" algn="l">
              <a:lnSpc>
                <a:spcPct val="80000"/>
              </a:lnSpc>
              <a:spcBef>
                <a:spcPts val="460"/>
              </a:spcBef>
              <a:spcAft>
                <a:spcPts val="0"/>
              </a:spcAft>
              <a:buClr>
                <a:schemeClr val="dk1"/>
              </a:buClr>
              <a:buSzPts val="2300"/>
              <a:buFont typeface="Libre Baskerville"/>
              <a:buNone/>
            </a:pPr>
            <a:r>
              <a:t/>
            </a:r>
            <a:endParaRPr b="0" i="0" sz="23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Shape 351"/>
          <p:cNvSpPr txBox="1"/>
          <p:nvPr>
            <p:ph type="title"/>
          </p:nvPr>
        </p:nvSpPr>
        <p:spPr>
          <a:xfrm>
            <a:off x="0" y="76200"/>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solidFill>
                  <a:schemeClr val="dk1"/>
                </a:solidFill>
              </a:rPr>
              <a:t>Subsystem Design: Controls</a:t>
            </a:r>
            <a:endParaRPr/>
          </a:p>
        </p:txBody>
      </p:sp>
      <p:sp>
        <p:nvSpPr>
          <p:cNvPr id="352" name="Shape 352"/>
          <p:cNvSpPr txBox="1"/>
          <p:nvPr>
            <p:ph idx="1" type="body"/>
          </p:nvPr>
        </p:nvSpPr>
        <p:spPr>
          <a:xfrm>
            <a:off x="0" y="1189035"/>
            <a:ext cx="8229600" cy="763800"/>
          </a:xfrm>
          <a:prstGeom prst="rect">
            <a:avLst/>
          </a:prstGeom>
        </p:spPr>
        <p:txBody>
          <a:bodyPr anchorCtr="0" anchor="t" bIns="91425" lIns="91425" spcFirstLastPara="1" rIns="91425" wrap="square" tIns="91425">
            <a:noAutofit/>
          </a:bodyPr>
          <a:lstStyle/>
          <a:p>
            <a:pPr indent="-139700" lvl="0" marL="342900">
              <a:spcBef>
                <a:spcPts val="640"/>
              </a:spcBef>
              <a:spcAft>
                <a:spcPts val="0"/>
              </a:spcAft>
              <a:buNone/>
            </a:pPr>
            <a:r>
              <a:rPr lang="en-US"/>
              <a:t>Controller pros and cons: </a:t>
            </a:r>
            <a:endParaRPr/>
          </a:p>
        </p:txBody>
      </p:sp>
      <p:sp>
        <p:nvSpPr>
          <p:cNvPr id="353" name="Shape 353"/>
          <p:cNvSpPr txBox="1"/>
          <p:nvPr>
            <p:ph idx="12" type="sldNum"/>
          </p:nvPr>
        </p:nvSpPr>
        <p:spPr>
          <a:xfrm>
            <a:off x="3505200" y="6347460"/>
            <a:ext cx="2133600" cy="476100"/>
          </a:xfrm>
          <a:prstGeom prst="rect">
            <a:avLst/>
          </a:prstGeom>
        </p:spPr>
        <p:txBody>
          <a:bodyPr anchorCtr="0" anchor="t"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graphicFrame>
        <p:nvGraphicFramePr>
          <p:cNvPr id="354" name="Shape 354"/>
          <p:cNvGraphicFramePr/>
          <p:nvPr/>
        </p:nvGraphicFramePr>
        <p:xfrm>
          <a:off x="886700" y="2125660"/>
          <a:ext cx="3000000" cy="3000000"/>
        </p:xfrm>
        <a:graphic>
          <a:graphicData uri="http://schemas.openxmlformats.org/drawingml/2006/table">
            <a:tbl>
              <a:tblPr>
                <a:noFill/>
                <a:tableStyleId>{66A9226B-136F-4C91-8AE5-5F03CD279AB0}</a:tableStyleId>
              </a:tblPr>
              <a:tblGrid>
                <a:gridCol w="1028800"/>
                <a:gridCol w="2476025"/>
                <a:gridCol w="4170000"/>
              </a:tblGrid>
              <a:tr h="520350">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rPr lang="en-US"/>
                        <a:t>Pros</a:t>
                      </a:r>
                      <a:endParaRPr/>
                    </a:p>
                  </a:txBody>
                  <a:tcPr marT="91425" marB="91425" marR="91425" marL="91425"/>
                </a:tc>
                <a:tc>
                  <a:txBody>
                    <a:bodyPr>
                      <a:noAutofit/>
                    </a:bodyPr>
                    <a:lstStyle/>
                    <a:p>
                      <a:pPr indent="0" lvl="0" marL="0">
                        <a:spcBef>
                          <a:spcPts val="0"/>
                        </a:spcBef>
                        <a:spcAft>
                          <a:spcPts val="0"/>
                        </a:spcAft>
                        <a:buNone/>
                      </a:pPr>
                      <a:r>
                        <a:rPr lang="en-US"/>
                        <a:t>Cons</a:t>
                      </a:r>
                      <a:endParaRPr/>
                    </a:p>
                  </a:txBody>
                  <a:tcPr marT="91425" marB="91425" marR="91425" marL="91425"/>
                </a:tc>
              </a:tr>
              <a:tr h="1116950">
                <a:tc>
                  <a:txBody>
                    <a:bodyPr>
                      <a:noAutofit/>
                    </a:bodyPr>
                    <a:lstStyle/>
                    <a:p>
                      <a:pPr indent="0" lvl="0" marL="0" rtl="0">
                        <a:spcBef>
                          <a:spcPts val="0"/>
                        </a:spcBef>
                        <a:spcAft>
                          <a:spcPts val="0"/>
                        </a:spcAft>
                        <a:buNone/>
                      </a:pPr>
                      <a:r>
                        <a:rPr lang="en-US"/>
                        <a:t>PID</a:t>
                      </a:r>
                      <a:endParaRPr/>
                    </a:p>
                  </a:txBody>
                  <a:tcPr marT="91425" marB="91425" marR="91425" marL="91425"/>
                </a:tc>
                <a:tc>
                  <a:txBody>
                    <a:bodyPr>
                      <a:noAutofit/>
                    </a:bodyPr>
                    <a:lstStyle/>
                    <a:p>
                      <a:pPr indent="0" lvl="0" marL="0">
                        <a:spcBef>
                          <a:spcPts val="0"/>
                        </a:spcBef>
                        <a:spcAft>
                          <a:spcPts val="0"/>
                        </a:spcAft>
                        <a:buNone/>
                      </a:pPr>
                      <a:r>
                        <a:rPr lang="en-US"/>
                        <a:t>Only needs coarse tuning for satisfactory results</a:t>
                      </a:r>
                      <a:endParaRPr/>
                    </a:p>
                    <a:p>
                      <a:pPr indent="0" lvl="0" marL="0" rtl="0">
                        <a:spcBef>
                          <a:spcPts val="0"/>
                        </a:spcBef>
                        <a:spcAft>
                          <a:spcPts val="0"/>
                        </a:spcAft>
                        <a:buNone/>
                      </a:pPr>
                      <a:r>
                        <a:rPr lang="en-US"/>
                        <a:t>Math is easier </a:t>
                      </a:r>
                      <a:endParaRPr/>
                    </a:p>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rPr lang="en-US"/>
                        <a:t>Does not provide optimal control</a:t>
                      </a:r>
                      <a:endParaRPr/>
                    </a:p>
                    <a:p>
                      <a:pPr indent="0" lvl="0" marL="0" rtl="0">
                        <a:spcBef>
                          <a:spcPts val="0"/>
                        </a:spcBef>
                        <a:spcAft>
                          <a:spcPts val="0"/>
                        </a:spcAft>
                        <a:buNone/>
                      </a:pPr>
                      <a:r>
                        <a:rPr lang="en-US"/>
                        <a:t>Will lag in response to large disturbances since it is a reactive controller</a:t>
                      </a:r>
                      <a:endParaRPr/>
                    </a:p>
                    <a:p>
                      <a:pPr indent="0" lvl="0" marL="0" rtl="0">
                        <a:spcBef>
                          <a:spcPts val="0"/>
                        </a:spcBef>
                        <a:spcAft>
                          <a:spcPts val="0"/>
                        </a:spcAft>
                        <a:buNone/>
                      </a:pPr>
                      <a:r>
                        <a:rPr lang="en-US"/>
                        <a:t>Doesn’t handle non-linear constraints very well</a:t>
                      </a:r>
                      <a:endParaRPr/>
                    </a:p>
                  </a:txBody>
                  <a:tcPr marT="91425" marB="91425" marR="91425" marL="91425"/>
                </a:tc>
              </a:tr>
              <a:tr h="1528100">
                <a:tc>
                  <a:txBody>
                    <a:bodyPr>
                      <a:noAutofit/>
                    </a:bodyPr>
                    <a:lstStyle/>
                    <a:p>
                      <a:pPr indent="0" lvl="0" marL="0">
                        <a:spcBef>
                          <a:spcPts val="0"/>
                        </a:spcBef>
                        <a:spcAft>
                          <a:spcPts val="0"/>
                        </a:spcAft>
                        <a:buNone/>
                      </a:pPr>
                      <a:r>
                        <a:rPr lang="en-US"/>
                        <a:t>H2/H∞</a:t>
                      </a:r>
                      <a:endParaRPr/>
                    </a:p>
                  </a:txBody>
                  <a:tcPr marT="91425" marB="91425" marR="91425" marL="91425"/>
                </a:tc>
                <a:tc>
                  <a:txBody>
                    <a:bodyPr>
                      <a:noAutofit/>
                    </a:bodyPr>
                    <a:lstStyle/>
                    <a:p>
                      <a:pPr indent="0" lvl="0" marL="0">
                        <a:spcBef>
                          <a:spcPts val="0"/>
                        </a:spcBef>
                        <a:spcAft>
                          <a:spcPts val="0"/>
                        </a:spcAft>
                        <a:buNone/>
                      </a:pPr>
                      <a:r>
                        <a:rPr lang="en-US"/>
                        <a:t>Extremely stable system</a:t>
                      </a:r>
                      <a:endParaRPr/>
                    </a:p>
                    <a:p>
                      <a:pPr indent="0" lvl="0" marL="0">
                        <a:spcBef>
                          <a:spcPts val="0"/>
                        </a:spcBef>
                        <a:spcAft>
                          <a:spcPts val="0"/>
                        </a:spcAft>
                        <a:buNone/>
                      </a:pPr>
                      <a:r>
                        <a:rPr lang="en-US"/>
                        <a:t>Guaranteed performance</a:t>
                      </a:r>
                      <a:endParaRPr/>
                    </a:p>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rPr lang="en-US"/>
                        <a:t>Optimization problem involves high level of mathematical understanding needed to be </a:t>
                      </a:r>
                      <a:r>
                        <a:rPr lang="en-US"/>
                        <a:t>successful</a:t>
                      </a:r>
                      <a:endParaRPr/>
                    </a:p>
                    <a:p>
                      <a:pPr indent="0" lvl="0" marL="0">
                        <a:spcBef>
                          <a:spcPts val="0"/>
                        </a:spcBef>
                        <a:spcAft>
                          <a:spcPts val="0"/>
                        </a:spcAft>
                        <a:buNone/>
                      </a:pPr>
                      <a:r>
                        <a:rPr lang="en-US"/>
                        <a:t>Need a very good model of the system for it to work</a:t>
                      </a:r>
                      <a:endParaRPr/>
                    </a:p>
                    <a:p>
                      <a:pPr indent="0" lvl="0" marL="0">
                        <a:spcBef>
                          <a:spcPts val="0"/>
                        </a:spcBef>
                        <a:spcAft>
                          <a:spcPts val="0"/>
                        </a:spcAft>
                        <a:buNone/>
                      </a:pPr>
                      <a:r>
                        <a:rPr lang="en-US"/>
                        <a:t>Doesn’t handle non-linear constraints very well</a:t>
                      </a:r>
                      <a:endParaRPr/>
                    </a:p>
                  </a:txBody>
                  <a:tcPr marT="91425" marB="91425"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txBox="1"/>
          <p:nvPr>
            <p:ph type="title"/>
          </p:nvPr>
        </p:nvSpPr>
        <p:spPr>
          <a:xfrm>
            <a:off x="0" y="76200"/>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solidFill>
                  <a:schemeClr val="dk1"/>
                </a:solidFill>
              </a:rPr>
              <a:t>Subsystem Design: Controls</a:t>
            </a:r>
            <a:endParaRPr/>
          </a:p>
        </p:txBody>
      </p:sp>
      <p:sp>
        <p:nvSpPr>
          <p:cNvPr id="361" name="Shape 361"/>
          <p:cNvSpPr txBox="1"/>
          <p:nvPr>
            <p:ph idx="1" type="body"/>
          </p:nvPr>
        </p:nvSpPr>
        <p:spPr>
          <a:xfrm>
            <a:off x="0" y="1341437"/>
            <a:ext cx="8229600" cy="4526100"/>
          </a:xfrm>
          <a:prstGeom prst="rect">
            <a:avLst/>
          </a:prstGeom>
        </p:spPr>
        <p:txBody>
          <a:bodyPr anchorCtr="0" anchor="t" bIns="91425" lIns="91425" spcFirstLastPara="1" rIns="91425" wrap="square" tIns="91425">
            <a:noAutofit/>
          </a:bodyPr>
          <a:lstStyle/>
          <a:p>
            <a:pPr indent="-139700" lvl="0" marL="342900">
              <a:spcBef>
                <a:spcPts val="640"/>
              </a:spcBef>
              <a:spcAft>
                <a:spcPts val="0"/>
              </a:spcAft>
              <a:buNone/>
            </a:pPr>
            <a:r>
              <a:rPr lang="en-US"/>
              <a:t>Schedule</a:t>
            </a:r>
            <a:endParaRPr/>
          </a:p>
        </p:txBody>
      </p:sp>
      <p:sp>
        <p:nvSpPr>
          <p:cNvPr id="362" name="Shape 362"/>
          <p:cNvSpPr txBox="1"/>
          <p:nvPr>
            <p:ph idx="12" type="sldNum"/>
          </p:nvPr>
        </p:nvSpPr>
        <p:spPr>
          <a:xfrm>
            <a:off x="3505200" y="6347460"/>
            <a:ext cx="2133600" cy="476100"/>
          </a:xfrm>
          <a:prstGeom prst="rect">
            <a:avLst/>
          </a:prstGeom>
        </p:spPr>
        <p:txBody>
          <a:bodyPr anchorCtr="0" anchor="t"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graphicFrame>
        <p:nvGraphicFramePr>
          <p:cNvPr id="363" name="Shape 363"/>
          <p:cNvGraphicFramePr/>
          <p:nvPr/>
        </p:nvGraphicFramePr>
        <p:xfrm>
          <a:off x="952500" y="2476500"/>
          <a:ext cx="3000000" cy="3000000"/>
        </p:xfrm>
        <a:graphic>
          <a:graphicData uri="http://schemas.openxmlformats.org/drawingml/2006/table">
            <a:tbl>
              <a:tblPr>
                <a:noFill/>
                <a:tableStyleId>{66A9226B-136F-4C91-8AE5-5F03CD279AB0}</a:tableStyleId>
              </a:tblPr>
              <a:tblGrid>
                <a:gridCol w="3619500"/>
                <a:gridCol w="3619500"/>
              </a:tblGrid>
              <a:tr h="381000">
                <a:tc>
                  <a:txBody>
                    <a:bodyPr>
                      <a:noAutofit/>
                    </a:bodyPr>
                    <a:lstStyle/>
                    <a:p>
                      <a:pPr indent="0" lvl="0" marL="0">
                        <a:spcBef>
                          <a:spcPts val="0"/>
                        </a:spcBef>
                        <a:spcAft>
                          <a:spcPts val="0"/>
                        </a:spcAft>
                        <a:buNone/>
                      </a:pPr>
                      <a:r>
                        <a:rPr lang="en-US">
                          <a:latin typeface="Libre Baskerville"/>
                          <a:ea typeface="Libre Baskerville"/>
                          <a:cs typeface="Libre Baskerville"/>
                          <a:sym typeface="Libre Baskerville"/>
                        </a:rPr>
                        <a:t>Now - October 28</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a:spcBef>
                          <a:spcPts val="0"/>
                        </a:spcBef>
                        <a:spcAft>
                          <a:spcPts val="0"/>
                        </a:spcAft>
                        <a:buNone/>
                      </a:pPr>
                      <a:r>
                        <a:rPr lang="en-US">
                          <a:latin typeface="Libre Baskerville"/>
                          <a:ea typeface="Libre Baskerville"/>
                          <a:cs typeface="Libre Baskerville"/>
                          <a:sym typeface="Libre Baskerville"/>
                        </a:rPr>
                        <a:t>Create model of system</a:t>
                      </a:r>
                      <a:endParaRPr>
                        <a:latin typeface="Libre Baskerville"/>
                        <a:ea typeface="Libre Baskerville"/>
                        <a:cs typeface="Libre Baskerville"/>
                        <a:sym typeface="Libre Baskerville"/>
                      </a:endParaRPr>
                    </a:p>
                    <a:p>
                      <a:pPr indent="0" lvl="0" marL="0">
                        <a:spcBef>
                          <a:spcPts val="0"/>
                        </a:spcBef>
                        <a:spcAft>
                          <a:spcPts val="0"/>
                        </a:spcAft>
                        <a:buNone/>
                      </a:pPr>
                      <a:r>
                        <a:rPr lang="en-US">
                          <a:latin typeface="Libre Baskerville"/>
                          <a:ea typeface="Libre Baskerville"/>
                          <a:cs typeface="Libre Baskerville"/>
                          <a:sym typeface="Libre Baskerville"/>
                        </a:rPr>
                        <a:t>Characterizing motors</a:t>
                      </a:r>
                      <a:endParaRPr>
                        <a:latin typeface="Libre Baskerville"/>
                        <a:ea typeface="Libre Baskerville"/>
                        <a:cs typeface="Libre Baskerville"/>
                        <a:sym typeface="Libre Baskerville"/>
                      </a:endParaRPr>
                    </a:p>
                  </a:txBody>
                  <a:tcPr marT="91425" marB="91425" marR="91425" marL="91425"/>
                </a:tc>
              </a:tr>
              <a:tr h="381000">
                <a:tc>
                  <a:txBody>
                    <a:bodyPr>
                      <a:noAutofit/>
                    </a:bodyPr>
                    <a:lstStyle/>
                    <a:p>
                      <a:pPr indent="0" lvl="0" marL="0">
                        <a:spcBef>
                          <a:spcPts val="0"/>
                        </a:spcBef>
                        <a:spcAft>
                          <a:spcPts val="0"/>
                        </a:spcAft>
                        <a:buNone/>
                      </a:pPr>
                      <a:r>
                        <a:rPr lang="en-US">
                          <a:latin typeface="Libre Baskerville"/>
                          <a:ea typeface="Libre Baskerville"/>
                          <a:cs typeface="Libre Baskerville"/>
                          <a:sym typeface="Libre Baskerville"/>
                        </a:rPr>
                        <a:t>October 28 - November 29</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a:spcBef>
                          <a:spcPts val="0"/>
                        </a:spcBef>
                        <a:spcAft>
                          <a:spcPts val="0"/>
                        </a:spcAft>
                        <a:buNone/>
                      </a:pPr>
                      <a:r>
                        <a:rPr lang="en-US">
                          <a:latin typeface="Libre Baskerville"/>
                          <a:ea typeface="Libre Baskerville"/>
                          <a:cs typeface="Libre Baskerville"/>
                          <a:sym typeface="Libre Baskerville"/>
                        </a:rPr>
                        <a:t>Have a PID controller ready for proof of concept</a:t>
                      </a:r>
                      <a:endParaRPr>
                        <a:latin typeface="Libre Baskerville"/>
                        <a:ea typeface="Libre Baskerville"/>
                        <a:cs typeface="Libre Baskerville"/>
                        <a:sym typeface="Libre Baskerville"/>
                      </a:endParaRPr>
                    </a:p>
                    <a:p>
                      <a:pPr indent="0" lvl="0" marL="0">
                        <a:spcBef>
                          <a:spcPts val="0"/>
                        </a:spcBef>
                        <a:spcAft>
                          <a:spcPts val="0"/>
                        </a:spcAft>
                        <a:buNone/>
                      </a:pPr>
                      <a:r>
                        <a:rPr lang="en-US">
                          <a:latin typeface="Libre Baskerville"/>
                          <a:ea typeface="Libre Baskerville"/>
                          <a:cs typeface="Libre Baskerville"/>
                          <a:sym typeface="Libre Baskerville"/>
                        </a:rPr>
                        <a:t>Begin initial H2/∞ controller design</a:t>
                      </a:r>
                      <a:endParaRPr>
                        <a:latin typeface="Libre Baskerville"/>
                        <a:ea typeface="Libre Baskerville"/>
                        <a:cs typeface="Libre Baskerville"/>
                        <a:sym typeface="Libre Baskerville"/>
                      </a:endParaRPr>
                    </a:p>
                  </a:txBody>
                  <a:tcPr marT="91425" marB="91425" marR="91425" marL="91425"/>
                </a:tc>
              </a:tr>
              <a:tr h="381000">
                <a:tc>
                  <a:txBody>
                    <a:bodyPr>
                      <a:noAutofit/>
                    </a:bodyPr>
                    <a:lstStyle/>
                    <a:p>
                      <a:pPr indent="0" lvl="0" marL="0">
                        <a:spcBef>
                          <a:spcPts val="0"/>
                        </a:spcBef>
                        <a:spcAft>
                          <a:spcPts val="0"/>
                        </a:spcAft>
                        <a:buNone/>
                      </a:pPr>
                      <a:r>
                        <a:rPr lang="en-US">
                          <a:latin typeface="Libre Baskerville"/>
                          <a:ea typeface="Libre Baskerville"/>
                          <a:cs typeface="Libre Baskerville"/>
                          <a:sym typeface="Libre Baskerville"/>
                        </a:rPr>
                        <a:t>November 29 - January 31</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a:spcBef>
                          <a:spcPts val="0"/>
                        </a:spcBef>
                        <a:spcAft>
                          <a:spcPts val="0"/>
                        </a:spcAft>
                        <a:buNone/>
                      </a:pPr>
                      <a:r>
                        <a:rPr lang="en-US">
                          <a:latin typeface="Libre Baskerville"/>
                          <a:ea typeface="Libre Baskerville"/>
                          <a:cs typeface="Libre Baskerville"/>
                          <a:sym typeface="Libre Baskerville"/>
                        </a:rPr>
                        <a:t>Have controllers finalized and ready for tuning</a:t>
                      </a:r>
                      <a:endParaRPr>
                        <a:latin typeface="Libre Baskerville"/>
                        <a:ea typeface="Libre Baskerville"/>
                        <a:cs typeface="Libre Baskerville"/>
                        <a:sym typeface="Libre Baskerville"/>
                      </a:endParaRPr>
                    </a:p>
                  </a:txBody>
                  <a:tcPr marT="91425" marB="91425" marR="91425" marL="91425"/>
                </a:tc>
              </a:tr>
              <a:tr h="381000">
                <a:tc>
                  <a:txBody>
                    <a:bodyPr>
                      <a:noAutofit/>
                    </a:bodyPr>
                    <a:lstStyle/>
                    <a:p>
                      <a:pPr indent="0" lvl="0" marL="0">
                        <a:spcBef>
                          <a:spcPts val="0"/>
                        </a:spcBef>
                        <a:spcAft>
                          <a:spcPts val="0"/>
                        </a:spcAft>
                        <a:buNone/>
                      </a:pPr>
                      <a:r>
                        <a:rPr lang="en-US">
                          <a:latin typeface="Libre Baskerville"/>
                          <a:ea typeface="Libre Baskerville"/>
                          <a:cs typeface="Libre Baskerville"/>
                          <a:sym typeface="Libre Baskerville"/>
                        </a:rPr>
                        <a:t>January 31 - February 28</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a:spcBef>
                          <a:spcPts val="0"/>
                        </a:spcBef>
                        <a:spcAft>
                          <a:spcPts val="0"/>
                        </a:spcAft>
                        <a:buNone/>
                      </a:pPr>
                      <a:r>
                        <a:rPr lang="en-US">
                          <a:latin typeface="Libre Baskerville"/>
                          <a:ea typeface="Libre Baskerville"/>
                          <a:cs typeface="Libre Baskerville"/>
                          <a:sym typeface="Libre Baskerville"/>
                        </a:rPr>
                        <a:t>Tune controllers</a:t>
                      </a:r>
                      <a:endParaRPr>
                        <a:latin typeface="Libre Baskerville"/>
                        <a:ea typeface="Libre Baskerville"/>
                        <a:cs typeface="Libre Baskerville"/>
                        <a:sym typeface="Libre Baskerville"/>
                      </a:endParaRPr>
                    </a:p>
                    <a:p>
                      <a:pPr indent="0" lvl="0" marL="0">
                        <a:spcBef>
                          <a:spcPts val="0"/>
                        </a:spcBef>
                        <a:spcAft>
                          <a:spcPts val="0"/>
                        </a:spcAft>
                        <a:buNone/>
                      </a:pPr>
                      <a:r>
                        <a:rPr lang="en-US">
                          <a:latin typeface="Libre Baskerville"/>
                          <a:ea typeface="Libre Baskerville"/>
                          <a:cs typeface="Libre Baskerville"/>
                          <a:sym typeface="Libre Baskerville"/>
                        </a:rPr>
                        <a:t>Begin integration</a:t>
                      </a:r>
                      <a:endParaRPr>
                        <a:latin typeface="Libre Baskerville"/>
                        <a:ea typeface="Libre Baskerville"/>
                        <a:cs typeface="Libre Baskerville"/>
                        <a:sym typeface="Libre Baskerville"/>
                      </a:endParaRPr>
                    </a:p>
                  </a:txBody>
                  <a:tcPr marT="91425" marB="91425" marR="91425" marL="91425"/>
                </a:tc>
              </a:tr>
              <a:tr h="381000">
                <a:tc>
                  <a:txBody>
                    <a:bodyPr>
                      <a:noAutofit/>
                    </a:bodyPr>
                    <a:lstStyle/>
                    <a:p>
                      <a:pPr indent="0" lvl="0" marL="0">
                        <a:spcBef>
                          <a:spcPts val="0"/>
                        </a:spcBef>
                        <a:spcAft>
                          <a:spcPts val="0"/>
                        </a:spcAft>
                        <a:buNone/>
                      </a:pPr>
                      <a:r>
                        <a:rPr lang="en-US">
                          <a:latin typeface="Libre Baskerville"/>
                          <a:ea typeface="Libre Baskerville"/>
                          <a:cs typeface="Libre Baskerville"/>
                          <a:sym typeface="Libre Baskerville"/>
                        </a:rPr>
                        <a:t>February 28 - End of Class</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a:spcBef>
                          <a:spcPts val="0"/>
                        </a:spcBef>
                        <a:spcAft>
                          <a:spcPts val="0"/>
                        </a:spcAft>
                        <a:buNone/>
                      </a:pPr>
                      <a:r>
                        <a:rPr lang="en-US">
                          <a:latin typeface="Libre Baskerville"/>
                          <a:ea typeface="Libre Baskerville"/>
                          <a:cs typeface="Libre Baskerville"/>
                          <a:sym typeface="Libre Baskerville"/>
                        </a:rPr>
                        <a:t>Integration, testing, tuning</a:t>
                      </a:r>
                      <a:endParaRPr>
                        <a:latin typeface="Libre Baskerville"/>
                        <a:ea typeface="Libre Baskerville"/>
                        <a:cs typeface="Libre Baskerville"/>
                        <a:sym typeface="Libre Baskerville"/>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txBox="1"/>
          <p:nvPr>
            <p:ph type="title"/>
          </p:nvPr>
        </p:nvSpPr>
        <p:spPr>
          <a:xfrm>
            <a:off x="0" y="76200"/>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2"/>
                </a:solidFill>
                <a:latin typeface="Libre Baskerville"/>
                <a:ea typeface="Libre Baskerville"/>
                <a:cs typeface="Libre Baskerville"/>
                <a:sym typeface="Libre Baskerville"/>
              </a:rPr>
              <a:t>Subsystem Design: Controls</a:t>
            </a:r>
            <a:endParaRPr b="0" i="0" sz="2800" u="none" cap="none" strike="noStrike">
              <a:solidFill>
                <a:schemeClr val="dk2"/>
              </a:solidFill>
              <a:latin typeface="Libre Baskerville"/>
              <a:ea typeface="Libre Baskerville"/>
              <a:cs typeface="Libre Baskerville"/>
              <a:sym typeface="Libre Baskerville"/>
            </a:endParaRPr>
          </a:p>
        </p:txBody>
      </p:sp>
      <p:sp>
        <p:nvSpPr>
          <p:cNvPr id="370" name="Shape 370"/>
          <p:cNvSpPr txBox="1"/>
          <p:nvPr>
            <p:ph idx="12" type="sldNum"/>
          </p:nvPr>
        </p:nvSpPr>
        <p:spPr>
          <a:xfrm>
            <a:off x="3505200" y="6347460"/>
            <a:ext cx="2133600" cy="476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Domine"/>
              <a:buNone/>
            </a:pPr>
            <a:fld id="{00000000-1234-1234-1234-123412341234}" type="slidenum">
              <a:rPr b="0" i="0" lang="en-US" sz="1400" u="none" cap="none" strike="noStrike">
                <a:solidFill>
                  <a:schemeClr val="dk1"/>
                </a:solidFill>
                <a:latin typeface="Domine"/>
                <a:ea typeface="Domine"/>
                <a:cs typeface="Domine"/>
                <a:sym typeface="Domine"/>
              </a:rPr>
              <a:t>‹#›</a:t>
            </a:fld>
            <a:endParaRPr b="0" i="0" sz="1400" u="none" cap="none" strike="noStrike">
              <a:solidFill>
                <a:schemeClr val="dk1"/>
              </a:solidFill>
              <a:latin typeface="Domine"/>
              <a:ea typeface="Domine"/>
              <a:cs typeface="Domine"/>
              <a:sym typeface="Domine"/>
            </a:endParaRPr>
          </a:p>
        </p:txBody>
      </p:sp>
      <p:sp>
        <p:nvSpPr>
          <p:cNvPr id="371" name="Shape 371"/>
          <p:cNvSpPr txBox="1"/>
          <p:nvPr>
            <p:ph idx="10" type="dt"/>
          </p:nvPr>
        </p:nvSpPr>
        <p:spPr>
          <a:xfrm>
            <a:off x="457200" y="6245225"/>
            <a:ext cx="2133600" cy="476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Arial"/>
                <a:ea typeface="Arial"/>
                <a:cs typeface="Arial"/>
                <a:sym typeface="Arial"/>
              </a:rPr>
              <a:t>10/11/2016</a:t>
            </a:r>
            <a:endParaRPr b="0" i="0" sz="1200" u="none" cap="none" strike="noStrike">
              <a:solidFill>
                <a:srgbClr val="888888"/>
              </a:solidFill>
              <a:latin typeface="Arial"/>
              <a:ea typeface="Arial"/>
              <a:cs typeface="Arial"/>
              <a:sym typeface="Arial"/>
            </a:endParaRPr>
          </a:p>
        </p:txBody>
      </p:sp>
      <p:graphicFrame>
        <p:nvGraphicFramePr>
          <p:cNvPr id="372" name="Shape 372"/>
          <p:cNvGraphicFramePr/>
          <p:nvPr/>
        </p:nvGraphicFramePr>
        <p:xfrm>
          <a:off x="266700" y="1219206"/>
          <a:ext cx="3000000" cy="3000000"/>
        </p:xfrm>
        <a:graphic>
          <a:graphicData uri="http://schemas.openxmlformats.org/drawingml/2006/table">
            <a:tbl>
              <a:tblPr bandRow="1" firstRow="1">
                <a:noFill/>
                <a:tableStyleId>{E43DD654-D5B0-4E60-817C-6A0EA03FB212}</a:tableStyleId>
              </a:tblPr>
              <a:tblGrid>
                <a:gridCol w="4305300"/>
                <a:gridCol w="4305300"/>
              </a:tblGrid>
              <a:tr h="342325">
                <a:tc>
                  <a:txBody>
                    <a:bodyPr>
                      <a:noAutofit/>
                    </a:bodyPr>
                    <a:lstStyle/>
                    <a:p>
                      <a:pPr indent="0" lvl="0" marL="0" marR="0" rtl="0" algn="l">
                        <a:spcBef>
                          <a:spcPts val="0"/>
                        </a:spcBef>
                        <a:spcAft>
                          <a:spcPts val="0"/>
                        </a:spcAft>
                        <a:buNone/>
                      </a:pPr>
                      <a:r>
                        <a:rPr lang="en-US" sz="1400" u="none" cap="none" strike="noStrike">
                          <a:latin typeface="Libre Baskerville"/>
                          <a:ea typeface="Libre Baskerville"/>
                          <a:cs typeface="Libre Baskerville"/>
                          <a:sym typeface="Libre Baskerville"/>
                        </a:rPr>
                        <a:t>Risks</a:t>
                      </a:r>
                      <a:endParaRPr sz="1400">
                        <a:latin typeface="Libre Baskerville"/>
                        <a:ea typeface="Libre Baskerville"/>
                        <a:cs typeface="Libre Baskerville"/>
                        <a:sym typeface="Libre Baskerville"/>
                      </a:endParaRPr>
                    </a:p>
                  </a:txBody>
                  <a:tcPr marT="45725" marB="45725" marR="91450" marL="91450"/>
                </a:tc>
                <a:tc>
                  <a:txBody>
                    <a:bodyPr>
                      <a:noAutofit/>
                    </a:bodyPr>
                    <a:lstStyle/>
                    <a:p>
                      <a:pPr indent="0" lvl="0" marL="0" marR="0" rtl="0" algn="l">
                        <a:spcBef>
                          <a:spcPts val="0"/>
                        </a:spcBef>
                        <a:spcAft>
                          <a:spcPts val="0"/>
                        </a:spcAft>
                        <a:buNone/>
                      </a:pPr>
                      <a:r>
                        <a:rPr lang="en-US" sz="1400">
                          <a:latin typeface="Libre Baskerville"/>
                          <a:ea typeface="Libre Baskerville"/>
                          <a:cs typeface="Libre Baskerville"/>
                          <a:sym typeface="Libre Baskerville"/>
                        </a:rPr>
                        <a:t>Contingency Plan</a:t>
                      </a:r>
                      <a:endParaRPr sz="1400">
                        <a:latin typeface="Libre Baskerville"/>
                        <a:ea typeface="Libre Baskerville"/>
                        <a:cs typeface="Libre Baskerville"/>
                        <a:sym typeface="Libre Baskerville"/>
                      </a:endParaRPr>
                    </a:p>
                  </a:txBody>
                  <a:tcPr marT="45725" marB="45725" marR="91450" marL="91450"/>
                </a:tc>
              </a:tr>
              <a:tr h="522750">
                <a:tc>
                  <a:txBody>
                    <a:bodyPr>
                      <a:noAutofit/>
                    </a:bodyPr>
                    <a:lstStyle/>
                    <a:p>
                      <a:pPr indent="0" lvl="0" marL="0" marR="0" rtl="0" algn="l">
                        <a:lnSpc>
                          <a:spcPct val="100000"/>
                        </a:lnSpc>
                        <a:spcBef>
                          <a:spcPts val="0"/>
                        </a:spcBef>
                        <a:spcAft>
                          <a:spcPts val="0"/>
                        </a:spcAft>
                        <a:buClr>
                          <a:schemeClr val="dk1"/>
                        </a:buClr>
                        <a:buFont typeface="Arial"/>
                        <a:buNone/>
                      </a:pPr>
                      <a:r>
                        <a:rPr lang="en-US" sz="1400">
                          <a:latin typeface="Libre Baskerville"/>
                          <a:ea typeface="Libre Baskerville"/>
                          <a:cs typeface="Libre Baskerville"/>
                          <a:sym typeface="Libre Baskerville"/>
                        </a:rPr>
                        <a:t>Possibility of mechanical team changing motor placement</a:t>
                      </a:r>
                      <a:endParaRPr>
                        <a:latin typeface="Libre Baskerville"/>
                        <a:ea typeface="Libre Baskerville"/>
                        <a:cs typeface="Libre Baskerville"/>
                        <a:sym typeface="Libre Baskerville"/>
                      </a:endParaRPr>
                    </a:p>
                    <a:p>
                      <a:pPr indent="0" lvl="0" marL="0" marR="0" rtl="0" algn="l">
                        <a:spcBef>
                          <a:spcPts val="0"/>
                        </a:spcBef>
                        <a:spcAft>
                          <a:spcPts val="0"/>
                        </a:spcAft>
                        <a:buNone/>
                      </a:pPr>
                      <a:r>
                        <a:t/>
                      </a:r>
                      <a:endParaRPr sz="1400">
                        <a:latin typeface="Libre Baskerville"/>
                        <a:ea typeface="Libre Baskerville"/>
                        <a:cs typeface="Libre Baskerville"/>
                        <a:sym typeface="Libre Baskerville"/>
                      </a:endParaRPr>
                    </a:p>
                  </a:txBody>
                  <a:tcPr marT="45725" marB="45725" marR="91450" marL="91450"/>
                </a:tc>
                <a:tc>
                  <a:txBody>
                    <a:bodyPr>
                      <a:noAutofit/>
                    </a:bodyPr>
                    <a:lstStyle/>
                    <a:p>
                      <a:pPr indent="0" lvl="0" marL="0" marR="0" rtl="0" algn="l">
                        <a:spcBef>
                          <a:spcPts val="0"/>
                        </a:spcBef>
                        <a:spcAft>
                          <a:spcPts val="0"/>
                        </a:spcAft>
                        <a:buNone/>
                      </a:pPr>
                      <a:r>
                        <a:rPr lang="en-US" sz="1400">
                          <a:latin typeface="Libre Baskerville"/>
                          <a:ea typeface="Libre Baskerville"/>
                          <a:cs typeface="Libre Baskerville"/>
                          <a:sym typeface="Libre Baskerville"/>
                        </a:rPr>
                        <a:t>Communication is key, but we would need to redesign</a:t>
                      </a:r>
                      <a:r>
                        <a:rPr lang="en-US" sz="1400">
                          <a:latin typeface="Libre Baskerville"/>
                          <a:ea typeface="Libre Baskerville"/>
                          <a:cs typeface="Libre Baskerville"/>
                          <a:sym typeface="Libre Baskerville"/>
                        </a:rPr>
                        <a:t> controllers</a:t>
                      </a:r>
                      <a:endParaRPr sz="1400">
                        <a:latin typeface="Libre Baskerville"/>
                        <a:ea typeface="Libre Baskerville"/>
                        <a:cs typeface="Libre Baskerville"/>
                        <a:sym typeface="Libre Baskerville"/>
                      </a:endParaRPr>
                    </a:p>
                  </a:txBody>
                  <a:tcPr marT="45725" marB="45725" marR="91450" marL="91450"/>
                </a:tc>
              </a:tr>
              <a:tr h="807050">
                <a:tc>
                  <a:txBody>
                    <a:bodyPr>
                      <a:noAutofit/>
                    </a:bodyPr>
                    <a:lstStyle/>
                    <a:p>
                      <a:pPr indent="0" lvl="0" marL="0" marR="0" rtl="0" algn="l">
                        <a:lnSpc>
                          <a:spcPct val="100000"/>
                        </a:lnSpc>
                        <a:spcBef>
                          <a:spcPts val="0"/>
                        </a:spcBef>
                        <a:spcAft>
                          <a:spcPts val="0"/>
                        </a:spcAft>
                        <a:buClr>
                          <a:schemeClr val="dk1"/>
                        </a:buClr>
                        <a:buFont typeface="Arial"/>
                        <a:buNone/>
                      </a:pPr>
                      <a:r>
                        <a:rPr lang="en-US" sz="1400">
                          <a:latin typeface="Libre Baskerville"/>
                          <a:ea typeface="Libre Baskerville"/>
                          <a:cs typeface="Libre Baskerville"/>
                          <a:sym typeface="Libre Baskerville"/>
                        </a:rPr>
                        <a:t>Need actual robot in order to tune effectively, there is a possibility that we may not have the robot ready until much later</a:t>
                      </a:r>
                      <a:endParaRPr sz="1400">
                        <a:latin typeface="Libre Baskerville"/>
                        <a:ea typeface="Libre Baskerville"/>
                        <a:cs typeface="Libre Baskerville"/>
                        <a:sym typeface="Libre Baskerville"/>
                      </a:endParaRPr>
                    </a:p>
                  </a:txBody>
                  <a:tcPr marT="45725" marB="45725" marR="91450" marL="91450"/>
                </a:tc>
                <a:tc>
                  <a:txBody>
                    <a:bodyPr>
                      <a:noAutofit/>
                    </a:bodyPr>
                    <a:lstStyle/>
                    <a:p>
                      <a:pPr indent="0" lvl="0" marL="0" marR="0" rtl="0" algn="l">
                        <a:spcBef>
                          <a:spcPts val="0"/>
                        </a:spcBef>
                        <a:spcAft>
                          <a:spcPts val="0"/>
                        </a:spcAft>
                        <a:buNone/>
                      </a:pPr>
                      <a:r>
                        <a:rPr lang="en-US" sz="1400">
                          <a:latin typeface="Libre Baskerville"/>
                          <a:ea typeface="Libre Baskerville"/>
                          <a:cs typeface="Libre Baskerville"/>
                          <a:sym typeface="Libre Baskerville"/>
                        </a:rPr>
                        <a:t>May</a:t>
                      </a:r>
                      <a:r>
                        <a:rPr lang="en-US" sz="1400">
                          <a:latin typeface="Libre Baskerville"/>
                          <a:ea typeface="Libre Baskerville"/>
                          <a:cs typeface="Libre Baskerville"/>
                          <a:sym typeface="Libre Baskerville"/>
                        </a:rPr>
                        <a:t> need to design controller for old submarine system if new system will not be ready in time</a:t>
                      </a:r>
                      <a:endParaRPr sz="1400">
                        <a:latin typeface="Libre Baskerville"/>
                        <a:ea typeface="Libre Baskerville"/>
                        <a:cs typeface="Libre Baskerville"/>
                        <a:sym typeface="Libre Baskerville"/>
                      </a:endParaRPr>
                    </a:p>
                  </a:txBody>
                  <a:tcPr marT="45725" marB="45725" marR="91450" marL="91450"/>
                </a:tc>
              </a:tr>
              <a:tr h="914150">
                <a:tc>
                  <a:txBody>
                    <a:bodyPr>
                      <a:noAutofit/>
                    </a:bodyPr>
                    <a:lstStyle/>
                    <a:p>
                      <a:pPr indent="0" lvl="0" marL="0" rtl="0">
                        <a:lnSpc>
                          <a:spcPct val="115000"/>
                        </a:lnSpc>
                        <a:spcBef>
                          <a:spcPts val="0"/>
                        </a:spcBef>
                        <a:spcAft>
                          <a:spcPts val="0"/>
                        </a:spcAft>
                        <a:buSzPts val="1100"/>
                        <a:buNone/>
                      </a:pPr>
                      <a:r>
                        <a:rPr lang="en-US">
                          <a:latin typeface="Libre Baskerville"/>
                          <a:ea typeface="Libre Baskerville"/>
                          <a:cs typeface="Libre Baskerville"/>
                          <a:sym typeface="Libre Baskerville"/>
                        </a:rPr>
                        <a:t>Little knowledge about H2 and H∞ controllers, this will prove to be a challenging problem</a:t>
                      </a:r>
                      <a:endParaRPr sz="1800">
                        <a:latin typeface="Libre Baskerville"/>
                        <a:ea typeface="Libre Baskerville"/>
                        <a:cs typeface="Libre Baskerville"/>
                        <a:sym typeface="Libre Baskerville"/>
                      </a:endParaRPr>
                    </a:p>
                  </a:txBody>
                  <a:tcPr marT="45725" marB="45725" marR="91450" marL="91450"/>
                </a:tc>
                <a:tc>
                  <a:txBody>
                    <a:bodyPr>
                      <a:noAutofit/>
                    </a:bodyPr>
                    <a:lstStyle/>
                    <a:p>
                      <a:pPr indent="0" lvl="0" marL="0" marR="0" rtl="0" algn="l">
                        <a:spcBef>
                          <a:spcPts val="0"/>
                        </a:spcBef>
                        <a:spcAft>
                          <a:spcPts val="0"/>
                        </a:spcAft>
                        <a:buNone/>
                      </a:pPr>
                      <a:r>
                        <a:rPr lang="en-US" sz="1400">
                          <a:latin typeface="Libre Baskerville"/>
                          <a:ea typeface="Libre Baskerville"/>
                          <a:cs typeface="Libre Baskerville"/>
                          <a:sym typeface="Libre Baskerville"/>
                        </a:rPr>
                        <a:t>This will require lots of time to learn and to get the math </a:t>
                      </a:r>
                      <a:r>
                        <a:rPr lang="en-US">
                          <a:latin typeface="Libre Baskerville"/>
                          <a:ea typeface="Libre Baskerville"/>
                          <a:cs typeface="Libre Baskerville"/>
                          <a:sym typeface="Libre Baskerville"/>
                        </a:rPr>
                        <a:t>correct</a:t>
                      </a:r>
                      <a:r>
                        <a:rPr lang="en-US" sz="1400">
                          <a:latin typeface="Libre Baskerville"/>
                          <a:ea typeface="Libre Baskerville"/>
                          <a:cs typeface="Libre Baskerville"/>
                          <a:sym typeface="Libre Baskerville"/>
                        </a:rPr>
                        <a:t>, but if it doesn’t work we will have our PID controller as a backup</a:t>
                      </a:r>
                      <a:endParaRPr sz="1400">
                        <a:latin typeface="Libre Baskerville"/>
                        <a:ea typeface="Libre Baskerville"/>
                        <a:cs typeface="Libre Baskerville"/>
                        <a:sym typeface="Libre Baskerville"/>
                      </a:endParaRPr>
                    </a:p>
                  </a:txBody>
                  <a:tcPr marT="45725" marB="45725" marR="91450" marL="91450"/>
                </a:tc>
              </a:tr>
              <a:tr h="894925">
                <a:tc>
                  <a:txBody>
                    <a:bodyPr>
                      <a:noAutofit/>
                    </a:bodyPr>
                    <a:lstStyle/>
                    <a:p>
                      <a:pPr indent="0" lvl="0" marL="0" marR="0" rtl="0" algn="l">
                        <a:lnSpc>
                          <a:spcPct val="100000"/>
                        </a:lnSpc>
                        <a:spcBef>
                          <a:spcPts val="0"/>
                        </a:spcBef>
                        <a:spcAft>
                          <a:spcPts val="0"/>
                        </a:spcAft>
                        <a:buClr>
                          <a:schemeClr val="dk1"/>
                        </a:buClr>
                        <a:buFont typeface="Arial"/>
                        <a:buNone/>
                      </a:pPr>
                      <a:r>
                        <a:rPr lang="en-US" sz="1400">
                          <a:latin typeface="Libre Baskerville"/>
                          <a:ea typeface="Libre Baskerville"/>
                          <a:cs typeface="Libre Baskerville"/>
                          <a:sym typeface="Libre Baskerville"/>
                        </a:rPr>
                        <a:t>Unable to purchase certain necessary sensors, we must not break the ones we already have</a:t>
                      </a:r>
                      <a:endParaRPr sz="1400">
                        <a:latin typeface="Libre Baskerville"/>
                        <a:ea typeface="Libre Baskerville"/>
                        <a:cs typeface="Libre Baskerville"/>
                        <a:sym typeface="Libre Baskerville"/>
                      </a:endParaRPr>
                    </a:p>
                  </a:txBody>
                  <a:tcPr marT="45725" marB="45725" marR="91450" marL="91450"/>
                </a:tc>
                <a:tc>
                  <a:txBody>
                    <a:bodyPr>
                      <a:noAutofit/>
                    </a:bodyPr>
                    <a:lstStyle/>
                    <a:p>
                      <a:pPr indent="0" lvl="0" marL="0" marR="0" rtl="0" algn="l">
                        <a:spcBef>
                          <a:spcPts val="0"/>
                        </a:spcBef>
                        <a:spcAft>
                          <a:spcPts val="0"/>
                        </a:spcAft>
                        <a:buNone/>
                      </a:pPr>
                      <a:r>
                        <a:rPr lang="en-US">
                          <a:latin typeface="Libre Baskerville"/>
                          <a:ea typeface="Libre Baskerville"/>
                          <a:cs typeface="Libre Baskerville"/>
                          <a:sym typeface="Libre Baskerville"/>
                        </a:rPr>
                        <a:t>Send parts back to manufacturer for repair</a:t>
                      </a:r>
                      <a:endParaRPr sz="1400">
                        <a:latin typeface="Libre Baskerville"/>
                        <a:ea typeface="Libre Baskerville"/>
                        <a:cs typeface="Libre Baskerville"/>
                        <a:sym typeface="Libre Baskerville"/>
                      </a:endParaRPr>
                    </a:p>
                  </a:txBody>
                  <a:tcPr marT="45725" marB="45725" marR="91450" marL="91450"/>
                </a:tc>
              </a:tr>
              <a:tr h="815700">
                <a:tc>
                  <a:txBody>
                    <a:bodyPr>
                      <a:noAutofit/>
                    </a:bodyPr>
                    <a:lstStyle/>
                    <a:p>
                      <a:pPr indent="0" lvl="0" marL="0" marR="0" rtl="0" algn="l">
                        <a:lnSpc>
                          <a:spcPct val="100000"/>
                        </a:lnSpc>
                        <a:spcBef>
                          <a:spcPts val="0"/>
                        </a:spcBef>
                        <a:spcAft>
                          <a:spcPts val="0"/>
                        </a:spcAft>
                        <a:buClr>
                          <a:schemeClr val="dk1"/>
                        </a:buClr>
                        <a:buFont typeface="Arial"/>
                        <a:buNone/>
                      </a:pPr>
                      <a:r>
                        <a:rPr lang="en-US" sz="1400">
                          <a:latin typeface="Libre Baskerville"/>
                          <a:ea typeface="Libre Baskerville"/>
                          <a:cs typeface="Libre Baskerville"/>
                          <a:sym typeface="Libre Baskerville"/>
                        </a:rPr>
                        <a:t>Need to coordinate with other teams for integration, this usually causes unforeseen issues</a:t>
                      </a:r>
                      <a:endParaRPr sz="1400">
                        <a:latin typeface="Libre Baskerville"/>
                        <a:ea typeface="Libre Baskerville"/>
                        <a:cs typeface="Libre Baskerville"/>
                        <a:sym typeface="Libre Baskerville"/>
                      </a:endParaRPr>
                    </a:p>
                  </a:txBody>
                  <a:tcPr marT="45725" marB="45725" marR="91450" marL="91450"/>
                </a:tc>
                <a:tc>
                  <a:txBody>
                    <a:bodyPr>
                      <a:noAutofit/>
                    </a:bodyPr>
                    <a:lstStyle/>
                    <a:p>
                      <a:pPr indent="0" lvl="0" marL="0" marR="0" rtl="0" algn="l">
                        <a:spcBef>
                          <a:spcPts val="0"/>
                        </a:spcBef>
                        <a:spcAft>
                          <a:spcPts val="0"/>
                        </a:spcAft>
                        <a:buNone/>
                      </a:pPr>
                      <a:r>
                        <a:rPr lang="en-US" sz="1400">
                          <a:latin typeface="Libre Baskerville"/>
                          <a:ea typeface="Libre Baskerville"/>
                          <a:cs typeface="Libre Baskerville"/>
                          <a:sym typeface="Libre Baskerville"/>
                        </a:rPr>
                        <a:t>Lots of communication and plan</a:t>
                      </a:r>
                      <a:r>
                        <a:rPr lang="en-US" sz="1400">
                          <a:latin typeface="Libre Baskerville"/>
                          <a:ea typeface="Libre Baskerville"/>
                          <a:cs typeface="Libre Baskerville"/>
                          <a:sym typeface="Libre Baskerville"/>
                        </a:rPr>
                        <a:t> as much time as possible for integration</a:t>
                      </a:r>
                      <a:endParaRPr sz="1400">
                        <a:latin typeface="Libre Baskerville"/>
                        <a:ea typeface="Libre Baskerville"/>
                        <a:cs typeface="Libre Baskerville"/>
                        <a:sym typeface="Libre Baskerville"/>
                      </a:endParaRPr>
                    </a:p>
                  </a:txBody>
                  <a:tcPr marT="45725" marB="45725" marR="91450" marL="91450"/>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txBox="1"/>
          <p:nvPr>
            <p:ph type="title"/>
          </p:nvPr>
        </p:nvSpPr>
        <p:spPr>
          <a:xfrm>
            <a:off x="0" y="76200"/>
            <a:ext cx="8610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Proof Of Concept </a:t>
            </a:r>
            <a:endParaRPr/>
          </a:p>
        </p:txBody>
      </p:sp>
      <p:sp>
        <p:nvSpPr>
          <p:cNvPr id="379" name="Shape 379"/>
          <p:cNvSpPr txBox="1"/>
          <p:nvPr>
            <p:ph idx="12" type="sldNum"/>
          </p:nvPr>
        </p:nvSpPr>
        <p:spPr>
          <a:xfrm>
            <a:off x="3505200" y="6347460"/>
            <a:ext cx="2133600" cy="476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Domine"/>
              <a:buNone/>
            </a:pPr>
            <a:fld id="{00000000-1234-1234-1234-123412341234}" type="slidenum">
              <a:rPr b="0" i="0" lang="en-US" sz="1400" u="none" cap="none" strike="noStrike">
                <a:solidFill>
                  <a:schemeClr val="dk1"/>
                </a:solidFill>
                <a:latin typeface="Domine"/>
                <a:ea typeface="Domine"/>
                <a:cs typeface="Domine"/>
                <a:sym typeface="Domine"/>
              </a:rPr>
              <a:t>‹#›</a:t>
            </a:fld>
            <a:endParaRPr b="0" i="0" sz="1400" u="none" cap="none" strike="noStrike">
              <a:solidFill>
                <a:schemeClr val="dk1"/>
              </a:solidFill>
              <a:latin typeface="Domine"/>
              <a:ea typeface="Domine"/>
              <a:cs typeface="Domine"/>
              <a:sym typeface="Domine"/>
            </a:endParaRPr>
          </a:p>
        </p:txBody>
      </p:sp>
      <p:sp>
        <p:nvSpPr>
          <p:cNvPr id="380" name="Shape 380"/>
          <p:cNvSpPr txBox="1"/>
          <p:nvPr>
            <p:ph idx="10" type="dt"/>
          </p:nvPr>
        </p:nvSpPr>
        <p:spPr>
          <a:xfrm>
            <a:off x="457200" y="6245225"/>
            <a:ext cx="2133600" cy="476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Arial"/>
                <a:ea typeface="Arial"/>
                <a:cs typeface="Arial"/>
                <a:sym typeface="Arial"/>
              </a:rPr>
              <a:t>10/11/2016</a:t>
            </a:r>
            <a:endParaRPr b="0" i="0" sz="1200" u="none" cap="none" strike="noStrike">
              <a:solidFill>
                <a:srgbClr val="888888"/>
              </a:solidFill>
              <a:latin typeface="Arial"/>
              <a:ea typeface="Arial"/>
              <a:cs typeface="Arial"/>
              <a:sym typeface="Arial"/>
            </a:endParaRPr>
          </a:p>
        </p:txBody>
      </p:sp>
      <p:graphicFrame>
        <p:nvGraphicFramePr>
          <p:cNvPr id="381" name="Shape 381"/>
          <p:cNvGraphicFramePr/>
          <p:nvPr/>
        </p:nvGraphicFramePr>
        <p:xfrm>
          <a:off x="545250" y="1604850"/>
          <a:ext cx="3000000" cy="3000000"/>
        </p:xfrm>
        <a:graphic>
          <a:graphicData uri="http://schemas.openxmlformats.org/drawingml/2006/table">
            <a:tbl>
              <a:tblPr>
                <a:noFill/>
                <a:tableStyleId>{66A9226B-136F-4C91-8AE5-5F03CD279AB0}</a:tableStyleId>
              </a:tblPr>
              <a:tblGrid>
                <a:gridCol w="2627525"/>
                <a:gridCol w="2593375"/>
                <a:gridCol w="2832600"/>
              </a:tblGrid>
              <a:tr h="381000">
                <a:tc>
                  <a:txBody>
                    <a:bodyPr>
                      <a:noAutofit/>
                    </a:bodyPr>
                    <a:lstStyle/>
                    <a:p>
                      <a:pPr indent="0" lvl="0" marL="0" rtl="0" algn="ctr">
                        <a:lnSpc>
                          <a:spcPct val="115000"/>
                        </a:lnSpc>
                        <a:spcBef>
                          <a:spcPts val="0"/>
                        </a:spcBef>
                        <a:spcAft>
                          <a:spcPts val="0"/>
                        </a:spcAft>
                        <a:buNone/>
                      </a:pPr>
                      <a:r>
                        <a:rPr b="1" lang="en-US" sz="1500">
                          <a:latin typeface="Libre Baskerville"/>
                          <a:ea typeface="Libre Baskerville"/>
                          <a:cs typeface="Libre Baskerville"/>
                          <a:sym typeface="Libre Baskerville"/>
                        </a:rPr>
                        <a:t>Requirement</a:t>
                      </a:r>
                      <a:endParaRPr b="1" sz="1500">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ctr">
                        <a:lnSpc>
                          <a:spcPct val="115000"/>
                        </a:lnSpc>
                        <a:spcBef>
                          <a:spcPts val="0"/>
                        </a:spcBef>
                        <a:spcAft>
                          <a:spcPts val="0"/>
                        </a:spcAft>
                        <a:buNone/>
                      </a:pPr>
                      <a:r>
                        <a:rPr b="1" lang="en-US" sz="1500">
                          <a:latin typeface="Libre Baskerville"/>
                          <a:ea typeface="Libre Baskerville"/>
                          <a:cs typeface="Libre Baskerville"/>
                          <a:sym typeface="Libre Baskerville"/>
                        </a:rPr>
                        <a:t>Verification Method</a:t>
                      </a:r>
                      <a:endParaRPr b="1" sz="1500">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ctr">
                        <a:lnSpc>
                          <a:spcPct val="115000"/>
                        </a:lnSpc>
                        <a:spcBef>
                          <a:spcPts val="0"/>
                        </a:spcBef>
                        <a:spcAft>
                          <a:spcPts val="0"/>
                        </a:spcAft>
                        <a:buNone/>
                      </a:pPr>
                      <a:r>
                        <a:rPr b="1" lang="en-US" sz="1500">
                          <a:latin typeface="Libre Baskerville"/>
                          <a:ea typeface="Libre Baskerville"/>
                          <a:cs typeface="Libre Baskerville"/>
                          <a:sym typeface="Libre Baskerville"/>
                        </a:rPr>
                        <a:t>Description</a:t>
                      </a:r>
                      <a:endParaRPr b="1" sz="1500">
                        <a:latin typeface="Libre Baskerville"/>
                        <a:ea typeface="Libre Baskerville"/>
                        <a:cs typeface="Libre Baskerville"/>
                        <a:sym typeface="Libre Baskerville"/>
                      </a:endParaRPr>
                    </a:p>
                  </a:txBody>
                  <a:tcPr marT="91425" marB="91425" marR="91425" marL="91425"/>
                </a:tc>
              </a:tr>
              <a:tr h="381000">
                <a:tc>
                  <a:txBody>
                    <a:bodyPr>
                      <a:noAutofit/>
                    </a:bodyPr>
                    <a:lstStyle/>
                    <a:p>
                      <a:pPr indent="0" lvl="0" marL="0" rtl="0">
                        <a:lnSpc>
                          <a:spcPct val="115000"/>
                        </a:lnSpc>
                        <a:spcBef>
                          <a:spcPts val="0"/>
                        </a:spcBef>
                        <a:spcAft>
                          <a:spcPts val="0"/>
                        </a:spcAft>
                        <a:buNone/>
                      </a:pPr>
                      <a:r>
                        <a:rPr lang="en-US">
                          <a:latin typeface="Libre Baskerville"/>
                          <a:ea typeface="Libre Baskerville"/>
                          <a:cs typeface="Libre Baskerville"/>
                          <a:sym typeface="Libre Baskerville"/>
                        </a:rPr>
                        <a:t>Control System will be able to maintain stable trajectories and enable maneuvering in high precision environments</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ctr">
                        <a:lnSpc>
                          <a:spcPct val="115000"/>
                        </a:lnSpc>
                        <a:spcBef>
                          <a:spcPts val="0"/>
                        </a:spcBef>
                        <a:spcAft>
                          <a:spcPts val="0"/>
                        </a:spcAft>
                        <a:buNone/>
                      </a:pPr>
                      <a:r>
                        <a:rPr b="1" lang="en-US" u="sng">
                          <a:latin typeface="Libre Baskerville"/>
                          <a:ea typeface="Libre Baskerville"/>
                          <a:cs typeface="Libre Baskerville"/>
                          <a:sym typeface="Libre Baskerville"/>
                        </a:rPr>
                        <a:t>Simulation</a:t>
                      </a:r>
                      <a:endParaRPr b="1" u="sng">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nSpc>
                          <a:spcPct val="115000"/>
                        </a:lnSpc>
                        <a:spcBef>
                          <a:spcPts val="0"/>
                        </a:spcBef>
                        <a:spcAft>
                          <a:spcPts val="0"/>
                        </a:spcAft>
                        <a:buNone/>
                      </a:pPr>
                      <a:r>
                        <a:rPr lang="en-US">
                          <a:latin typeface="Libre Baskerville"/>
                          <a:ea typeface="Libre Baskerville"/>
                          <a:cs typeface="Libre Baskerville"/>
                          <a:sym typeface="Libre Baskerville"/>
                        </a:rPr>
                        <a:t>Motors will be modeled in Simulink or comparable software and will show response times</a:t>
                      </a:r>
                      <a:endParaRPr>
                        <a:latin typeface="Libre Baskerville"/>
                        <a:ea typeface="Libre Baskerville"/>
                        <a:cs typeface="Libre Baskerville"/>
                        <a:sym typeface="Libre Baskerville"/>
                      </a:endParaRPr>
                    </a:p>
                  </a:txBody>
                  <a:tcPr marT="91425" marB="91425" marR="91425" marL="91425"/>
                </a:tc>
              </a:tr>
              <a:tr h="381000">
                <a:tc>
                  <a:txBody>
                    <a:bodyPr>
                      <a:noAutofit/>
                    </a:bodyPr>
                    <a:lstStyle/>
                    <a:p>
                      <a:pPr indent="0" lvl="0" marL="0" rtl="0">
                        <a:lnSpc>
                          <a:spcPct val="115000"/>
                        </a:lnSpc>
                        <a:spcBef>
                          <a:spcPts val="0"/>
                        </a:spcBef>
                        <a:spcAft>
                          <a:spcPts val="0"/>
                        </a:spcAft>
                        <a:buNone/>
                      </a:pPr>
                      <a:r>
                        <a:rPr lang="en-US">
                          <a:latin typeface="Libre Baskerville"/>
                          <a:ea typeface="Libre Baskerville"/>
                          <a:cs typeface="Libre Baskerville"/>
                          <a:sym typeface="Libre Baskerville"/>
                        </a:rPr>
                        <a:t>Power systems will provide stable voltage and current requirements to all systems in RoboSub</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ctr">
                        <a:lnSpc>
                          <a:spcPct val="115000"/>
                        </a:lnSpc>
                        <a:spcBef>
                          <a:spcPts val="0"/>
                        </a:spcBef>
                        <a:spcAft>
                          <a:spcPts val="0"/>
                        </a:spcAft>
                        <a:buNone/>
                      </a:pPr>
                      <a:r>
                        <a:rPr b="1" lang="en-US" u="sng">
                          <a:latin typeface="Libre Baskerville"/>
                          <a:ea typeface="Libre Baskerville"/>
                          <a:cs typeface="Libre Baskerville"/>
                          <a:sym typeface="Libre Baskerville"/>
                        </a:rPr>
                        <a:t>Test</a:t>
                      </a:r>
                      <a:endParaRPr b="1" u="sng">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nSpc>
                          <a:spcPct val="115000"/>
                        </a:lnSpc>
                        <a:spcBef>
                          <a:spcPts val="0"/>
                        </a:spcBef>
                        <a:spcAft>
                          <a:spcPts val="0"/>
                        </a:spcAft>
                        <a:buNone/>
                      </a:pPr>
                      <a:r>
                        <a:rPr lang="en-US">
                          <a:latin typeface="Libre Baskerville"/>
                          <a:ea typeface="Libre Baskerville"/>
                          <a:cs typeface="Libre Baskerville"/>
                          <a:sym typeface="Libre Baskerville"/>
                        </a:rPr>
                        <a:t>Elements will be subjected to large current swings to ensure components will not fail and voltages are stable</a:t>
                      </a:r>
                      <a:endParaRPr>
                        <a:latin typeface="Libre Baskerville"/>
                        <a:ea typeface="Libre Baskerville"/>
                        <a:cs typeface="Libre Baskerville"/>
                        <a:sym typeface="Libre Baskerville"/>
                      </a:endParaRPr>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Shape 386"/>
          <p:cNvSpPr txBox="1"/>
          <p:nvPr>
            <p:ph type="title"/>
          </p:nvPr>
        </p:nvSpPr>
        <p:spPr>
          <a:xfrm>
            <a:off x="0" y="76200"/>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Proof of Concept</a:t>
            </a:r>
            <a:endParaRPr/>
          </a:p>
        </p:txBody>
      </p:sp>
      <p:sp>
        <p:nvSpPr>
          <p:cNvPr id="387" name="Shape 387"/>
          <p:cNvSpPr txBox="1"/>
          <p:nvPr>
            <p:ph idx="12" type="sldNum"/>
          </p:nvPr>
        </p:nvSpPr>
        <p:spPr>
          <a:xfrm>
            <a:off x="3505200" y="6347460"/>
            <a:ext cx="2133600" cy="476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Domine"/>
              <a:buNone/>
            </a:pPr>
            <a:fld id="{00000000-1234-1234-1234-123412341234}" type="slidenum">
              <a:rPr b="0" i="0" lang="en-US" sz="1400" u="none" cap="none" strike="noStrike">
                <a:solidFill>
                  <a:schemeClr val="dk1"/>
                </a:solidFill>
                <a:latin typeface="Domine"/>
                <a:ea typeface="Domine"/>
                <a:cs typeface="Domine"/>
                <a:sym typeface="Domine"/>
              </a:rPr>
              <a:t>‹#›</a:t>
            </a:fld>
            <a:endParaRPr b="0" i="0" sz="1400" u="none" cap="none" strike="noStrike">
              <a:solidFill>
                <a:schemeClr val="dk1"/>
              </a:solidFill>
              <a:latin typeface="Domine"/>
              <a:ea typeface="Domine"/>
              <a:cs typeface="Domine"/>
              <a:sym typeface="Domine"/>
            </a:endParaRPr>
          </a:p>
        </p:txBody>
      </p:sp>
      <p:sp>
        <p:nvSpPr>
          <p:cNvPr id="388" name="Shape 388"/>
          <p:cNvSpPr txBox="1"/>
          <p:nvPr/>
        </p:nvSpPr>
        <p:spPr>
          <a:xfrm>
            <a:off x="152400" y="1189038"/>
            <a:ext cx="8763000" cy="4602300"/>
          </a:xfrm>
          <a:prstGeom prst="rect">
            <a:avLst/>
          </a:prstGeom>
          <a:noFill/>
          <a:ln>
            <a:noFill/>
          </a:ln>
        </p:spPr>
        <p:txBody>
          <a:bodyPr anchorCtr="0" anchor="t" bIns="45700" lIns="91425" spcFirstLastPara="1" rIns="91425" wrap="square" tIns="45700">
            <a:noAutofit/>
          </a:bodyPr>
          <a:lstStyle/>
          <a:p>
            <a:pPr indent="-261937" lvl="0" marL="236537" marR="0" rtl="0" algn="l">
              <a:spcBef>
                <a:spcPts val="0"/>
              </a:spcBef>
              <a:spcAft>
                <a:spcPts val="0"/>
              </a:spcAft>
              <a:buClr>
                <a:schemeClr val="dk1"/>
              </a:buClr>
              <a:buSzPts val="2400"/>
              <a:buFont typeface="Libre Baskerville"/>
              <a:buChar char="•"/>
            </a:pPr>
            <a:r>
              <a:rPr lang="en-US" sz="2400">
                <a:solidFill>
                  <a:schemeClr val="dk1"/>
                </a:solidFill>
                <a:latin typeface="Libre Baskerville"/>
                <a:ea typeface="Libre Baskerville"/>
                <a:cs typeface="Libre Baskerville"/>
                <a:sym typeface="Libre Baskerville"/>
              </a:rPr>
              <a:t>Controls Board v1 tested to ensure that all the relevant signals go where they need and that all connectors/power work as intended</a:t>
            </a:r>
            <a:endParaRPr sz="2400">
              <a:solidFill>
                <a:schemeClr val="dk1"/>
              </a:solidFill>
              <a:latin typeface="Libre Baskerville"/>
              <a:ea typeface="Libre Baskerville"/>
              <a:cs typeface="Libre Baskerville"/>
              <a:sym typeface="Libre Baskerville"/>
            </a:endParaRPr>
          </a:p>
          <a:p>
            <a:pPr indent="-261937" lvl="0" marL="236537" marR="0" rtl="0" algn="l">
              <a:spcBef>
                <a:spcPts val="1000"/>
              </a:spcBef>
              <a:spcAft>
                <a:spcPts val="0"/>
              </a:spcAft>
              <a:buClr>
                <a:schemeClr val="dk1"/>
              </a:buClr>
              <a:buSzPts val="2400"/>
              <a:buFont typeface="Libre Baskerville"/>
              <a:buChar char="•"/>
            </a:pPr>
            <a:r>
              <a:rPr lang="en-US" sz="2400">
                <a:solidFill>
                  <a:schemeClr val="dk1"/>
                </a:solidFill>
                <a:latin typeface="Libre Baskerville"/>
                <a:ea typeface="Libre Baskerville"/>
                <a:cs typeface="Libre Baskerville"/>
                <a:sym typeface="Libre Baskerville"/>
              </a:rPr>
              <a:t>Matlab model of PID algorithms to be implemented </a:t>
            </a:r>
            <a:endParaRPr sz="2400">
              <a:solidFill>
                <a:schemeClr val="dk1"/>
              </a:solidFill>
              <a:latin typeface="Libre Baskerville"/>
              <a:ea typeface="Libre Baskerville"/>
              <a:cs typeface="Libre Baskerville"/>
              <a:sym typeface="Libre Baskerville"/>
            </a:endParaRPr>
          </a:p>
          <a:p>
            <a:pPr indent="-261937" lvl="0" marL="236537" marR="0" rtl="0" algn="l">
              <a:spcBef>
                <a:spcPts val="1000"/>
              </a:spcBef>
              <a:spcAft>
                <a:spcPts val="0"/>
              </a:spcAft>
              <a:buClr>
                <a:schemeClr val="dk1"/>
              </a:buClr>
              <a:buSzPts val="2400"/>
              <a:buFont typeface="Libre Baskerville"/>
              <a:buChar char="•"/>
            </a:pPr>
            <a:r>
              <a:rPr lang="en-US" sz="2400">
                <a:solidFill>
                  <a:schemeClr val="dk1"/>
                </a:solidFill>
                <a:latin typeface="Libre Baskerville"/>
                <a:ea typeface="Libre Baskerville"/>
                <a:cs typeface="Libre Baskerville"/>
                <a:sym typeface="Libre Baskerville"/>
              </a:rPr>
              <a:t>Power Conversion Test Board with the merge circuit,  tested for all power conversion levels</a:t>
            </a:r>
            <a:endParaRPr sz="2400">
              <a:solidFill>
                <a:schemeClr val="dk1"/>
              </a:solidFill>
              <a:latin typeface="Libre Baskerville"/>
              <a:ea typeface="Libre Baskerville"/>
              <a:cs typeface="Libre Baskerville"/>
              <a:sym typeface="Libre Baskerville"/>
            </a:endParaRPr>
          </a:p>
        </p:txBody>
      </p:sp>
      <p:sp>
        <p:nvSpPr>
          <p:cNvPr id="389" name="Shape 389"/>
          <p:cNvSpPr txBox="1"/>
          <p:nvPr>
            <p:ph idx="10" type="dt"/>
          </p:nvPr>
        </p:nvSpPr>
        <p:spPr>
          <a:xfrm>
            <a:off x="457200" y="6245225"/>
            <a:ext cx="2133600" cy="476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Arial"/>
                <a:ea typeface="Arial"/>
                <a:cs typeface="Arial"/>
                <a:sym typeface="Arial"/>
              </a:rPr>
              <a:t>10/3/2016</a:t>
            </a:r>
            <a:endParaRPr b="0" i="0" sz="1200" u="none" cap="none" strike="noStrike">
              <a:solidFill>
                <a:srgbClr val="888888"/>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4</a:t>
            </a:r>
            <a:r>
              <a:rPr b="0" i="0" lang="en-US" sz="4400" u="none" cap="none" strike="noStrike">
                <a:solidFill>
                  <a:schemeClr val="dk2"/>
                </a:solidFill>
                <a:latin typeface="Libre Baskerville"/>
                <a:ea typeface="Libre Baskerville"/>
                <a:cs typeface="Libre Baskerville"/>
                <a:sym typeface="Libre Baskerville"/>
              </a:rPr>
              <a:t>.0 Project Management Plan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ph type="title"/>
          </p:nvPr>
        </p:nvSpPr>
        <p:spPr>
          <a:xfrm>
            <a:off x="0" y="76200"/>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2"/>
                </a:solidFill>
                <a:latin typeface="Libre Baskerville"/>
                <a:ea typeface="Libre Baskerville"/>
                <a:cs typeface="Libre Baskerville"/>
                <a:sym typeface="Libre Baskerville"/>
              </a:rPr>
              <a:t>PMP: Power &amp; Backplane </a:t>
            </a:r>
            <a:r>
              <a:rPr lang="en-US"/>
              <a:t>Budget</a:t>
            </a:r>
            <a:endParaRPr/>
          </a:p>
        </p:txBody>
      </p:sp>
      <p:sp>
        <p:nvSpPr>
          <p:cNvPr id="401" name="Shape 401"/>
          <p:cNvSpPr txBox="1"/>
          <p:nvPr>
            <p:ph idx="12" type="sldNum"/>
          </p:nvPr>
        </p:nvSpPr>
        <p:spPr>
          <a:xfrm>
            <a:off x="3505200" y="6347460"/>
            <a:ext cx="2133600" cy="476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Domine"/>
              <a:buNone/>
            </a:pPr>
            <a:fld id="{00000000-1234-1234-1234-123412341234}" type="slidenum">
              <a:rPr b="0" i="0" lang="en-US" sz="1400" u="none" cap="none" strike="noStrike">
                <a:solidFill>
                  <a:schemeClr val="dk1"/>
                </a:solidFill>
                <a:latin typeface="Domine"/>
                <a:ea typeface="Domine"/>
                <a:cs typeface="Domine"/>
                <a:sym typeface="Domine"/>
              </a:rPr>
              <a:t>‹#›</a:t>
            </a:fld>
            <a:endParaRPr b="0" i="0" sz="1400" u="none" cap="none" strike="noStrike">
              <a:solidFill>
                <a:schemeClr val="dk1"/>
              </a:solidFill>
              <a:latin typeface="Domine"/>
              <a:ea typeface="Domine"/>
              <a:cs typeface="Domine"/>
              <a:sym typeface="Domine"/>
            </a:endParaRPr>
          </a:p>
        </p:txBody>
      </p:sp>
      <p:sp>
        <p:nvSpPr>
          <p:cNvPr id="402" name="Shape 402"/>
          <p:cNvSpPr txBox="1"/>
          <p:nvPr>
            <p:ph idx="10" type="dt"/>
          </p:nvPr>
        </p:nvSpPr>
        <p:spPr>
          <a:xfrm>
            <a:off x="457200" y="6245225"/>
            <a:ext cx="2133600" cy="476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Arial"/>
                <a:ea typeface="Arial"/>
                <a:cs typeface="Arial"/>
                <a:sym typeface="Arial"/>
              </a:rPr>
              <a:t>10/3/2016</a:t>
            </a:r>
            <a:endParaRPr b="0" i="0" sz="1200" u="none" cap="none" strike="noStrike">
              <a:solidFill>
                <a:srgbClr val="888888"/>
              </a:solidFill>
              <a:latin typeface="Arial"/>
              <a:ea typeface="Arial"/>
              <a:cs typeface="Arial"/>
              <a:sym typeface="Arial"/>
            </a:endParaRPr>
          </a:p>
        </p:txBody>
      </p:sp>
      <p:graphicFrame>
        <p:nvGraphicFramePr>
          <p:cNvPr id="403" name="Shape 403"/>
          <p:cNvGraphicFramePr/>
          <p:nvPr/>
        </p:nvGraphicFramePr>
        <p:xfrm>
          <a:off x="495300" y="1127350"/>
          <a:ext cx="3000000" cy="3000000"/>
        </p:xfrm>
        <a:graphic>
          <a:graphicData uri="http://schemas.openxmlformats.org/drawingml/2006/table">
            <a:tbl>
              <a:tblPr>
                <a:noFill/>
                <a:tableStyleId>{66A9226B-136F-4C91-8AE5-5F03CD279AB0}</a:tableStyleId>
              </a:tblPr>
              <a:tblGrid>
                <a:gridCol w="1823000"/>
                <a:gridCol w="1823000"/>
                <a:gridCol w="1823000"/>
                <a:gridCol w="1823000"/>
              </a:tblGrid>
              <a:tr h="379800">
                <a:tc>
                  <a:txBody>
                    <a:bodyPr>
                      <a:noAutofit/>
                    </a:bodyPr>
                    <a:lstStyle/>
                    <a:p>
                      <a:pPr indent="0" lvl="0" marL="0" rtl="0">
                        <a:spcBef>
                          <a:spcPts val="0"/>
                        </a:spcBef>
                        <a:spcAft>
                          <a:spcPts val="0"/>
                        </a:spcAft>
                        <a:buNone/>
                      </a:pPr>
                      <a:r>
                        <a:rPr b="1" lang="en-US">
                          <a:latin typeface="Libre Baskerville"/>
                          <a:ea typeface="Libre Baskerville"/>
                          <a:cs typeface="Libre Baskerville"/>
                          <a:sym typeface="Libre Baskerville"/>
                        </a:rPr>
                        <a:t>Item</a:t>
                      </a:r>
                      <a:endParaRPr b="1">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spcBef>
                          <a:spcPts val="0"/>
                        </a:spcBef>
                        <a:spcAft>
                          <a:spcPts val="0"/>
                        </a:spcAft>
                        <a:buNone/>
                      </a:pPr>
                      <a:r>
                        <a:rPr b="1" lang="en-US">
                          <a:latin typeface="Libre Baskerville"/>
                          <a:ea typeface="Libre Baskerville"/>
                          <a:cs typeface="Libre Baskerville"/>
                          <a:sym typeface="Libre Baskerville"/>
                        </a:rPr>
                        <a:t>Price ($)</a:t>
                      </a:r>
                      <a:endParaRPr b="1">
                        <a:latin typeface="Libre Baskerville"/>
                        <a:ea typeface="Libre Baskerville"/>
                        <a:cs typeface="Libre Baskerville"/>
                        <a:sym typeface="Libre Baskerville"/>
                      </a:endParaRPr>
                    </a:p>
                  </a:txBody>
                  <a:tcPr marT="91425" marB="91425" marR="91425" marL="91425"/>
                </a:tc>
                <a:tc>
                  <a:txBody>
                    <a:bodyPr>
                      <a:noAutofit/>
                    </a:bodyPr>
                    <a:lstStyle/>
                    <a:p>
                      <a:pPr indent="0" lvl="0" marL="0">
                        <a:spcBef>
                          <a:spcPts val="0"/>
                        </a:spcBef>
                        <a:spcAft>
                          <a:spcPts val="0"/>
                        </a:spcAft>
                        <a:buNone/>
                      </a:pPr>
                      <a:r>
                        <a:rPr b="1" lang="en-US">
                          <a:latin typeface="Libre Baskerville"/>
                          <a:ea typeface="Libre Baskerville"/>
                          <a:cs typeface="Libre Baskerville"/>
                          <a:sym typeface="Libre Baskerville"/>
                        </a:rPr>
                        <a:t>Quantity</a:t>
                      </a:r>
                      <a:endParaRPr b="1">
                        <a:latin typeface="Libre Baskerville"/>
                        <a:ea typeface="Libre Baskerville"/>
                        <a:cs typeface="Libre Baskerville"/>
                        <a:sym typeface="Libre Baskerville"/>
                      </a:endParaRPr>
                    </a:p>
                  </a:txBody>
                  <a:tcPr marT="91425" marB="91425" marR="91425" marL="91425"/>
                </a:tc>
                <a:tc>
                  <a:txBody>
                    <a:bodyPr>
                      <a:noAutofit/>
                    </a:bodyPr>
                    <a:lstStyle/>
                    <a:p>
                      <a:pPr indent="0" lvl="0" marL="0" algn="r">
                        <a:spcBef>
                          <a:spcPts val="0"/>
                        </a:spcBef>
                        <a:spcAft>
                          <a:spcPts val="0"/>
                        </a:spcAft>
                        <a:buNone/>
                      </a:pPr>
                      <a:r>
                        <a:rPr b="1" lang="en-US">
                          <a:latin typeface="Libre Baskerville"/>
                          <a:ea typeface="Libre Baskerville"/>
                          <a:cs typeface="Libre Baskerville"/>
                          <a:sym typeface="Libre Baskerville"/>
                        </a:rPr>
                        <a:t>Subtotal ($)</a:t>
                      </a:r>
                      <a:endParaRPr b="1">
                        <a:latin typeface="Libre Baskerville"/>
                        <a:ea typeface="Libre Baskerville"/>
                        <a:cs typeface="Libre Baskerville"/>
                        <a:sym typeface="Libre Baskerville"/>
                      </a:endParaRPr>
                    </a:p>
                  </a:txBody>
                  <a:tcPr marT="91425" marB="91425" marR="91425" marL="91425"/>
                </a:tc>
              </a:tr>
              <a:tr h="379800">
                <a:tc>
                  <a:txBody>
                    <a:bodyPr>
                      <a:noAutofit/>
                    </a:bodyPr>
                    <a:lstStyle/>
                    <a:p>
                      <a:pPr indent="0" lvl="0" marL="0">
                        <a:spcBef>
                          <a:spcPts val="0"/>
                        </a:spcBef>
                        <a:spcAft>
                          <a:spcPts val="0"/>
                        </a:spcAft>
                        <a:buNone/>
                      </a:pPr>
                      <a:r>
                        <a:rPr lang="en-US">
                          <a:latin typeface="Libre Baskerville"/>
                          <a:ea typeface="Libre Baskerville"/>
                          <a:cs typeface="Libre Baskerville"/>
                          <a:sym typeface="Libre Baskerville"/>
                        </a:rPr>
                        <a:t>2-layer PCB</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spcBef>
                          <a:spcPts val="0"/>
                        </a:spcBef>
                        <a:spcAft>
                          <a:spcPts val="0"/>
                        </a:spcAft>
                        <a:buNone/>
                      </a:pPr>
                      <a:r>
                        <a:rPr lang="en-US">
                          <a:latin typeface="Libre Baskerville"/>
                          <a:ea typeface="Libre Baskerville"/>
                          <a:cs typeface="Libre Baskerville"/>
                          <a:sym typeface="Libre Baskerville"/>
                        </a:rPr>
                        <a:t>33</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a:spcBef>
                          <a:spcPts val="0"/>
                        </a:spcBef>
                        <a:spcAft>
                          <a:spcPts val="0"/>
                        </a:spcAft>
                        <a:buNone/>
                      </a:pPr>
                      <a:r>
                        <a:rPr lang="en-US">
                          <a:latin typeface="Libre Baskerville"/>
                          <a:ea typeface="Libre Baskerville"/>
                          <a:cs typeface="Libre Baskerville"/>
                          <a:sym typeface="Libre Baskerville"/>
                        </a:rPr>
                        <a:t>3 (x3 revisions)</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algn="r">
                        <a:spcBef>
                          <a:spcPts val="0"/>
                        </a:spcBef>
                        <a:spcAft>
                          <a:spcPts val="0"/>
                        </a:spcAft>
                        <a:buNone/>
                      </a:pPr>
                      <a:r>
                        <a:rPr lang="en-US">
                          <a:latin typeface="Libre Baskerville"/>
                          <a:ea typeface="Libre Baskerville"/>
                          <a:cs typeface="Libre Baskerville"/>
                          <a:sym typeface="Libre Baskerville"/>
                        </a:rPr>
                        <a:t>297</a:t>
                      </a:r>
                      <a:endParaRPr>
                        <a:latin typeface="Libre Baskerville"/>
                        <a:ea typeface="Libre Baskerville"/>
                        <a:cs typeface="Libre Baskerville"/>
                        <a:sym typeface="Libre Baskerville"/>
                      </a:endParaRPr>
                    </a:p>
                  </a:txBody>
                  <a:tcPr marT="91425" marB="91425" marR="91425" marL="91425"/>
                </a:tc>
              </a:tr>
              <a:tr h="379800">
                <a:tc>
                  <a:txBody>
                    <a:bodyPr>
                      <a:noAutofit/>
                    </a:bodyPr>
                    <a:lstStyle/>
                    <a:p>
                      <a:pPr indent="0" lvl="0" marL="0">
                        <a:spcBef>
                          <a:spcPts val="0"/>
                        </a:spcBef>
                        <a:spcAft>
                          <a:spcPts val="0"/>
                        </a:spcAft>
                        <a:buNone/>
                      </a:pPr>
                      <a:r>
                        <a:rPr lang="en-US">
                          <a:latin typeface="Libre Baskerville"/>
                          <a:ea typeface="Libre Baskerville"/>
                          <a:cs typeface="Libre Baskerville"/>
                          <a:sym typeface="Libre Baskerville"/>
                        </a:rPr>
                        <a:t>Power MOSFETs</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a:spcBef>
                          <a:spcPts val="0"/>
                        </a:spcBef>
                        <a:spcAft>
                          <a:spcPts val="0"/>
                        </a:spcAft>
                        <a:buNone/>
                      </a:pPr>
                      <a:r>
                        <a:rPr lang="en-US">
                          <a:latin typeface="Libre Baskerville"/>
                          <a:ea typeface="Libre Baskerville"/>
                          <a:cs typeface="Libre Baskerville"/>
                          <a:sym typeface="Libre Baskerville"/>
                        </a:rPr>
                        <a:t>6</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a:spcBef>
                          <a:spcPts val="0"/>
                        </a:spcBef>
                        <a:spcAft>
                          <a:spcPts val="0"/>
                        </a:spcAft>
                        <a:buNone/>
                      </a:pPr>
                      <a:r>
                        <a:rPr lang="en-US">
                          <a:latin typeface="Libre Baskerville"/>
                          <a:ea typeface="Libre Baskerville"/>
                          <a:cs typeface="Libre Baskerville"/>
                          <a:sym typeface="Libre Baskerville"/>
                        </a:rPr>
                        <a:t>12</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algn="r">
                        <a:spcBef>
                          <a:spcPts val="0"/>
                        </a:spcBef>
                        <a:spcAft>
                          <a:spcPts val="0"/>
                        </a:spcAft>
                        <a:buNone/>
                      </a:pPr>
                      <a:r>
                        <a:rPr lang="en-US">
                          <a:latin typeface="Libre Baskerville"/>
                          <a:ea typeface="Libre Baskerville"/>
                          <a:cs typeface="Libre Baskerville"/>
                          <a:sym typeface="Libre Baskerville"/>
                        </a:rPr>
                        <a:t>76</a:t>
                      </a:r>
                      <a:endParaRPr>
                        <a:latin typeface="Libre Baskerville"/>
                        <a:ea typeface="Libre Baskerville"/>
                        <a:cs typeface="Libre Baskerville"/>
                        <a:sym typeface="Libre Baskerville"/>
                      </a:endParaRPr>
                    </a:p>
                  </a:txBody>
                  <a:tcPr marT="91425" marB="91425" marR="91425" marL="91425"/>
                </a:tc>
              </a:tr>
              <a:tr h="379800">
                <a:tc>
                  <a:txBody>
                    <a:bodyPr>
                      <a:noAutofit/>
                    </a:bodyPr>
                    <a:lstStyle/>
                    <a:p>
                      <a:pPr indent="0" lvl="0" marL="0" rtl="0">
                        <a:spcBef>
                          <a:spcPts val="0"/>
                        </a:spcBef>
                        <a:spcAft>
                          <a:spcPts val="0"/>
                        </a:spcAft>
                        <a:buNone/>
                      </a:pPr>
                      <a:r>
                        <a:rPr lang="en-US">
                          <a:latin typeface="Libre Baskerville"/>
                          <a:ea typeface="Libre Baskerville"/>
                          <a:cs typeface="Libre Baskerville"/>
                          <a:sym typeface="Libre Baskerville"/>
                        </a:rPr>
                        <a:t>MK20DX microcontroller</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spcBef>
                          <a:spcPts val="0"/>
                        </a:spcBef>
                        <a:spcAft>
                          <a:spcPts val="0"/>
                        </a:spcAft>
                        <a:buNone/>
                      </a:pPr>
                      <a:r>
                        <a:rPr lang="en-US">
                          <a:latin typeface="Libre Baskerville"/>
                          <a:ea typeface="Libre Baskerville"/>
                          <a:cs typeface="Libre Baskerville"/>
                          <a:sym typeface="Libre Baskerville"/>
                        </a:rPr>
                        <a:t>5</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spcBef>
                          <a:spcPts val="0"/>
                        </a:spcBef>
                        <a:spcAft>
                          <a:spcPts val="0"/>
                        </a:spcAft>
                        <a:buNone/>
                      </a:pPr>
                      <a:r>
                        <a:rPr lang="en-US">
                          <a:latin typeface="Libre Baskerville"/>
                          <a:ea typeface="Libre Baskerville"/>
                          <a:cs typeface="Libre Baskerville"/>
                          <a:sym typeface="Libre Baskerville"/>
                        </a:rPr>
                        <a:t>3</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r">
                        <a:spcBef>
                          <a:spcPts val="0"/>
                        </a:spcBef>
                        <a:spcAft>
                          <a:spcPts val="0"/>
                        </a:spcAft>
                        <a:buNone/>
                      </a:pPr>
                      <a:r>
                        <a:rPr lang="en-US">
                          <a:latin typeface="Libre Baskerville"/>
                          <a:ea typeface="Libre Baskerville"/>
                          <a:cs typeface="Libre Baskerville"/>
                          <a:sym typeface="Libre Baskerville"/>
                        </a:rPr>
                        <a:t>15</a:t>
                      </a:r>
                      <a:endParaRPr>
                        <a:latin typeface="Libre Baskerville"/>
                        <a:ea typeface="Libre Baskerville"/>
                        <a:cs typeface="Libre Baskerville"/>
                        <a:sym typeface="Libre Baskerville"/>
                      </a:endParaRPr>
                    </a:p>
                  </a:txBody>
                  <a:tcPr marT="91425" marB="91425" marR="91425" marL="91425"/>
                </a:tc>
              </a:tr>
              <a:tr h="379800">
                <a:tc>
                  <a:txBody>
                    <a:bodyPr>
                      <a:noAutofit/>
                    </a:bodyPr>
                    <a:lstStyle/>
                    <a:p>
                      <a:pPr indent="0" lvl="0" marL="0" rtl="0">
                        <a:spcBef>
                          <a:spcPts val="0"/>
                        </a:spcBef>
                        <a:spcAft>
                          <a:spcPts val="0"/>
                        </a:spcAft>
                        <a:buNone/>
                      </a:pPr>
                      <a:r>
                        <a:rPr lang="en-US">
                          <a:latin typeface="Libre Baskerville"/>
                          <a:ea typeface="Libre Baskerville"/>
                          <a:cs typeface="Libre Baskerville"/>
                          <a:sym typeface="Libre Baskerville"/>
                        </a:rPr>
                        <a:t>DC/DC converters</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spcBef>
                          <a:spcPts val="0"/>
                        </a:spcBef>
                        <a:spcAft>
                          <a:spcPts val="0"/>
                        </a:spcAft>
                        <a:buNone/>
                      </a:pPr>
                      <a:r>
                        <a:rPr lang="en-US">
                          <a:latin typeface="Libre Baskerville"/>
                          <a:ea typeface="Libre Baskerville"/>
                          <a:cs typeface="Libre Baskerville"/>
                          <a:sym typeface="Libre Baskerville"/>
                        </a:rPr>
                        <a:t>6</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spcBef>
                          <a:spcPts val="0"/>
                        </a:spcBef>
                        <a:spcAft>
                          <a:spcPts val="0"/>
                        </a:spcAft>
                        <a:buNone/>
                      </a:pPr>
                      <a:r>
                        <a:rPr lang="en-US">
                          <a:latin typeface="Libre Baskerville"/>
                          <a:ea typeface="Libre Baskerville"/>
                          <a:cs typeface="Libre Baskerville"/>
                          <a:sym typeface="Libre Baskerville"/>
                        </a:rPr>
                        <a:t>12</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r">
                        <a:spcBef>
                          <a:spcPts val="0"/>
                        </a:spcBef>
                        <a:spcAft>
                          <a:spcPts val="0"/>
                        </a:spcAft>
                        <a:buNone/>
                      </a:pPr>
                      <a:r>
                        <a:rPr lang="en-US">
                          <a:latin typeface="Libre Baskerville"/>
                          <a:ea typeface="Libre Baskerville"/>
                          <a:cs typeface="Libre Baskerville"/>
                          <a:sym typeface="Libre Baskerville"/>
                        </a:rPr>
                        <a:t>72</a:t>
                      </a:r>
                      <a:endParaRPr>
                        <a:latin typeface="Libre Baskerville"/>
                        <a:ea typeface="Libre Baskerville"/>
                        <a:cs typeface="Libre Baskerville"/>
                        <a:sym typeface="Libre Baskerville"/>
                      </a:endParaRPr>
                    </a:p>
                  </a:txBody>
                  <a:tcPr marT="91425" marB="91425" marR="91425" marL="91425"/>
                </a:tc>
              </a:tr>
              <a:tr h="379800">
                <a:tc>
                  <a:txBody>
                    <a:bodyPr>
                      <a:noAutofit/>
                    </a:bodyPr>
                    <a:lstStyle/>
                    <a:p>
                      <a:pPr indent="0" lvl="0" marL="0" rtl="0">
                        <a:spcBef>
                          <a:spcPts val="0"/>
                        </a:spcBef>
                        <a:spcAft>
                          <a:spcPts val="0"/>
                        </a:spcAft>
                        <a:buNone/>
                      </a:pPr>
                      <a:r>
                        <a:rPr lang="en-US">
                          <a:latin typeface="Libre Baskerville"/>
                          <a:ea typeface="Libre Baskerville"/>
                          <a:cs typeface="Libre Baskerville"/>
                          <a:sym typeface="Libre Baskerville"/>
                        </a:rPr>
                        <a:t>LiPo batteries</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spcBef>
                          <a:spcPts val="0"/>
                        </a:spcBef>
                        <a:spcAft>
                          <a:spcPts val="0"/>
                        </a:spcAft>
                        <a:buNone/>
                      </a:pPr>
                      <a:r>
                        <a:rPr lang="en-US">
                          <a:latin typeface="Libre Baskerville"/>
                          <a:ea typeface="Libre Baskerville"/>
                          <a:cs typeface="Libre Baskerville"/>
                          <a:sym typeface="Libre Baskerville"/>
                        </a:rPr>
                        <a:t>100</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spcBef>
                          <a:spcPts val="0"/>
                        </a:spcBef>
                        <a:spcAft>
                          <a:spcPts val="0"/>
                        </a:spcAft>
                        <a:buNone/>
                      </a:pPr>
                      <a:r>
                        <a:rPr lang="en-US">
                          <a:latin typeface="Libre Baskerville"/>
                          <a:ea typeface="Libre Baskerville"/>
                          <a:cs typeface="Libre Baskerville"/>
                          <a:sym typeface="Libre Baskerville"/>
                        </a:rPr>
                        <a:t>6</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r">
                        <a:spcBef>
                          <a:spcPts val="0"/>
                        </a:spcBef>
                        <a:spcAft>
                          <a:spcPts val="0"/>
                        </a:spcAft>
                        <a:buNone/>
                      </a:pPr>
                      <a:r>
                        <a:rPr lang="en-US">
                          <a:latin typeface="Libre Baskerville"/>
                          <a:ea typeface="Libre Baskerville"/>
                          <a:cs typeface="Libre Baskerville"/>
                          <a:sym typeface="Libre Baskerville"/>
                        </a:rPr>
                        <a:t>–</a:t>
                      </a:r>
                      <a:endParaRPr>
                        <a:latin typeface="Libre Baskerville"/>
                        <a:ea typeface="Libre Baskerville"/>
                        <a:cs typeface="Libre Baskerville"/>
                        <a:sym typeface="Libre Baskerville"/>
                      </a:endParaRPr>
                    </a:p>
                  </a:txBody>
                  <a:tcPr marT="91425" marB="91425" marR="91425" marL="91425"/>
                </a:tc>
              </a:tr>
              <a:tr h="785425">
                <a:tc>
                  <a:txBody>
                    <a:bodyPr>
                      <a:noAutofit/>
                    </a:bodyPr>
                    <a:lstStyle/>
                    <a:p>
                      <a:pPr indent="0" lvl="0" marL="0">
                        <a:spcBef>
                          <a:spcPts val="0"/>
                        </a:spcBef>
                        <a:spcAft>
                          <a:spcPts val="0"/>
                        </a:spcAft>
                        <a:buNone/>
                      </a:pPr>
                      <a:r>
                        <a:rPr lang="en-US">
                          <a:latin typeface="Libre Baskerville"/>
                          <a:ea typeface="Libre Baskerville"/>
                          <a:cs typeface="Libre Baskerville"/>
                          <a:sym typeface="Libre Baskerville"/>
                        </a:rPr>
                        <a:t>Misc Parts (ICs, resistors, capacitors, connectors)</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a:spcBef>
                          <a:spcPts val="0"/>
                        </a:spcBef>
                        <a:spcAft>
                          <a:spcPts val="0"/>
                        </a:spcAft>
                        <a:buNone/>
                      </a:pPr>
                      <a:r>
                        <a:rPr lang="en-US">
                          <a:latin typeface="Libre Baskerville"/>
                          <a:ea typeface="Libre Baskerville"/>
                          <a:cs typeface="Libre Baskerville"/>
                          <a:sym typeface="Libre Baskerville"/>
                        </a:rPr>
                        <a:t>-</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a:spcBef>
                          <a:spcPts val="0"/>
                        </a:spcBef>
                        <a:spcAft>
                          <a:spcPts val="0"/>
                        </a:spcAft>
                        <a:buNone/>
                      </a:pPr>
                      <a:r>
                        <a:rPr lang="en-US">
                          <a:latin typeface="Libre Baskerville"/>
                          <a:ea typeface="Libre Baskerville"/>
                          <a:cs typeface="Libre Baskerville"/>
                          <a:sym typeface="Libre Baskerville"/>
                        </a:rPr>
                        <a:t>-</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algn="r">
                        <a:spcBef>
                          <a:spcPts val="0"/>
                        </a:spcBef>
                        <a:spcAft>
                          <a:spcPts val="0"/>
                        </a:spcAft>
                        <a:buNone/>
                      </a:pPr>
                      <a:r>
                        <a:rPr lang="en-US">
                          <a:latin typeface="Libre Baskerville"/>
                          <a:ea typeface="Libre Baskerville"/>
                          <a:cs typeface="Libre Baskerville"/>
                          <a:sym typeface="Libre Baskerville"/>
                        </a:rPr>
                        <a:t>160</a:t>
                      </a:r>
                      <a:endParaRPr>
                        <a:latin typeface="Libre Baskerville"/>
                        <a:ea typeface="Libre Baskerville"/>
                        <a:cs typeface="Libre Baskerville"/>
                        <a:sym typeface="Libre Baskerville"/>
                      </a:endParaRPr>
                    </a:p>
                  </a:txBody>
                  <a:tcPr marT="91425" marB="91425" marR="91425" marL="91425"/>
                </a:tc>
              </a:tr>
              <a:tr h="500250">
                <a:tc>
                  <a:txBody>
                    <a:bodyPr>
                      <a:noAutofit/>
                    </a:bodyPr>
                    <a:lstStyle/>
                    <a:p>
                      <a:pPr indent="0" lvl="0" marL="0" rtl="0">
                        <a:spcBef>
                          <a:spcPts val="0"/>
                        </a:spcBef>
                        <a:spcAft>
                          <a:spcPts val="0"/>
                        </a:spcAft>
                        <a:buNone/>
                      </a:pPr>
                      <a:r>
                        <a:rPr lang="en-US">
                          <a:latin typeface="Libre Baskerville"/>
                          <a:ea typeface="Libre Baskerville"/>
                          <a:cs typeface="Libre Baskerville"/>
                          <a:sym typeface="Libre Baskerville"/>
                        </a:rPr>
                        <a:t>Shipping</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spcBef>
                          <a:spcPts val="0"/>
                        </a:spcBef>
                        <a:spcAft>
                          <a:spcPts val="0"/>
                        </a:spcAft>
                        <a:buNone/>
                      </a:pPr>
                      <a:r>
                        <a:rPr lang="en-US">
                          <a:latin typeface="Libre Baskerville"/>
                          <a:ea typeface="Libre Baskerville"/>
                          <a:cs typeface="Libre Baskerville"/>
                          <a:sym typeface="Libre Baskerville"/>
                        </a:rPr>
                        <a:t>100</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spcBef>
                          <a:spcPts val="0"/>
                        </a:spcBef>
                        <a:spcAft>
                          <a:spcPts val="0"/>
                        </a:spcAft>
                        <a:buNone/>
                      </a:pPr>
                      <a:r>
                        <a:rPr lang="en-US">
                          <a:latin typeface="Libre Baskerville"/>
                          <a:ea typeface="Libre Baskerville"/>
                          <a:cs typeface="Libre Baskerville"/>
                          <a:sym typeface="Libre Baskerville"/>
                        </a:rPr>
                        <a:t>-</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r">
                        <a:spcBef>
                          <a:spcPts val="0"/>
                        </a:spcBef>
                        <a:spcAft>
                          <a:spcPts val="0"/>
                        </a:spcAft>
                        <a:buNone/>
                      </a:pPr>
                      <a:r>
                        <a:rPr lang="en-US">
                          <a:latin typeface="Libre Baskerville"/>
                          <a:ea typeface="Libre Baskerville"/>
                          <a:cs typeface="Libre Baskerville"/>
                          <a:sym typeface="Libre Baskerville"/>
                        </a:rPr>
                        <a:t>100</a:t>
                      </a:r>
                      <a:endParaRPr>
                        <a:latin typeface="Libre Baskerville"/>
                        <a:ea typeface="Libre Baskerville"/>
                        <a:cs typeface="Libre Baskerville"/>
                        <a:sym typeface="Libre Baskerville"/>
                      </a:endParaRPr>
                    </a:p>
                  </a:txBody>
                  <a:tcPr marT="91425" marB="91425" marR="91425" marL="91425"/>
                </a:tc>
              </a:tr>
            </a:tbl>
          </a:graphicData>
        </a:graphic>
      </p:graphicFrame>
      <p:sp>
        <p:nvSpPr>
          <p:cNvPr id="404" name="Shape 404"/>
          <p:cNvSpPr txBox="1"/>
          <p:nvPr/>
        </p:nvSpPr>
        <p:spPr>
          <a:xfrm>
            <a:off x="4978325" y="5571425"/>
            <a:ext cx="2808900" cy="529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2400">
                <a:latin typeface="Libre Baskerville"/>
                <a:ea typeface="Libre Baskerville"/>
                <a:cs typeface="Libre Baskerville"/>
                <a:sym typeface="Libre Baskerville"/>
              </a:rPr>
              <a:t>TOTAL = </a:t>
            </a:r>
            <a:r>
              <a:rPr b="1" lang="en-US" sz="2400">
                <a:latin typeface="Libre Baskerville"/>
                <a:ea typeface="Libre Baskerville"/>
                <a:cs typeface="Libre Baskerville"/>
                <a:sym typeface="Libre Baskerville"/>
              </a:rPr>
              <a:t>$ 720</a:t>
            </a:r>
            <a:endParaRPr b="1" sz="2400">
              <a:latin typeface="Libre Baskerville"/>
              <a:ea typeface="Libre Baskerville"/>
              <a:cs typeface="Libre Baskerville"/>
              <a:sym typeface="Libre Baskervill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Shape 410"/>
          <p:cNvSpPr txBox="1"/>
          <p:nvPr>
            <p:ph type="title"/>
          </p:nvPr>
        </p:nvSpPr>
        <p:spPr>
          <a:xfrm>
            <a:off x="0" y="76200"/>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2"/>
                </a:solidFill>
                <a:latin typeface="Libre Baskerville"/>
                <a:ea typeface="Libre Baskerville"/>
                <a:cs typeface="Libre Baskerville"/>
                <a:sym typeface="Libre Baskerville"/>
              </a:rPr>
              <a:t>PMP: </a:t>
            </a:r>
            <a:r>
              <a:rPr lang="en-US"/>
              <a:t>Controls Budget</a:t>
            </a:r>
            <a:endParaRPr/>
          </a:p>
        </p:txBody>
      </p:sp>
      <p:sp>
        <p:nvSpPr>
          <p:cNvPr id="411" name="Shape 411"/>
          <p:cNvSpPr txBox="1"/>
          <p:nvPr>
            <p:ph idx="12" type="sldNum"/>
          </p:nvPr>
        </p:nvSpPr>
        <p:spPr>
          <a:xfrm>
            <a:off x="3505200" y="6347460"/>
            <a:ext cx="2133600" cy="476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Domine"/>
              <a:buNone/>
            </a:pPr>
            <a:fld id="{00000000-1234-1234-1234-123412341234}" type="slidenum">
              <a:rPr b="0" i="0" lang="en-US" sz="1400" u="none" cap="none" strike="noStrike">
                <a:solidFill>
                  <a:schemeClr val="dk1"/>
                </a:solidFill>
                <a:latin typeface="Domine"/>
                <a:ea typeface="Domine"/>
                <a:cs typeface="Domine"/>
                <a:sym typeface="Domine"/>
              </a:rPr>
              <a:t>‹#›</a:t>
            </a:fld>
            <a:endParaRPr b="0" i="0" sz="1400" u="none" cap="none" strike="noStrike">
              <a:solidFill>
                <a:schemeClr val="dk1"/>
              </a:solidFill>
              <a:latin typeface="Domine"/>
              <a:ea typeface="Domine"/>
              <a:cs typeface="Domine"/>
              <a:sym typeface="Domine"/>
            </a:endParaRPr>
          </a:p>
        </p:txBody>
      </p:sp>
      <p:sp>
        <p:nvSpPr>
          <p:cNvPr id="412" name="Shape 412"/>
          <p:cNvSpPr txBox="1"/>
          <p:nvPr>
            <p:ph idx="10" type="dt"/>
          </p:nvPr>
        </p:nvSpPr>
        <p:spPr>
          <a:xfrm>
            <a:off x="457200" y="6245225"/>
            <a:ext cx="2133600" cy="476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Arial"/>
                <a:ea typeface="Arial"/>
                <a:cs typeface="Arial"/>
                <a:sym typeface="Arial"/>
              </a:rPr>
              <a:t>10/3/2016</a:t>
            </a:r>
            <a:endParaRPr b="0" i="0" sz="1200" u="none" cap="none" strike="noStrike">
              <a:solidFill>
                <a:srgbClr val="888888"/>
              </a:solidFill>
              <a:latin typeface="Arial"/>
              <a:ea typeface="Arial"/>
              <a:cs typeface="Arial"/>
              <a:sym typeface="Arial"/>
            </a:endParaRPr>
          </a:p>
        </p:txBody>
      </p:sp>
      <p:graphicFrame>
        <p:nvGraphicFramePr>
          <p:cNvPr id="413" name="Shape 413"/>
          <p:cNvGraphicFramePr/>
          <p:nvPr/>
        </p:nvGraphicFramePr>
        <p:xfrm>
          <a:off x="495300" y="1660750"/>
          <a:ext cx="3000000" cy="3000000"/>
        </p:xfrm>
        <a:graphic>
          <a:graphicData uri="http://schemas.openxmlformats.org/drawingml/2006/table">
            <a:tbl>
              <a:tblPr>
                <a:noFill/>
                <a:tableStyleId>{66A9226B-136F-4C91-8AE5-5F03CD279AB0}</a:tableStyleId>
              </a:tblPr>
              <a:tblGrid>
                <a:gridCol w="1823000"/>
                <a:gridCol w="1823000"/>
                <a:gridCol w="1823000"/>
                <a:gridCol w="1823000"/>
              </a:tblGrid>
              <a:tr h="379800">
                <a:tc>
                  <a:txBody>
                    <a:bodyPr>
                      <a:noAutofit/>
                    </a:bodyPr>
                    <a:lstStyle/>
                    <a:p>
                      <a:pPr indent="0" lvl="0" marL="0" rtl="0">
                        <a:spcBef>
                          <a:spcPts val="0"/>
                        </a:spcBef>
                        <a:spcAft>
                          <a:spcPts val="0"/>
                        </a:spcAft>
                        <a:buNone/>
                      </a:pPr>
                      <a:r>
                        <a:rPr b="1" lang="en-US">
                          <a:latin typeface="Libre Baskerville"/>
                          <a:ea typeface="Libre Baskerville"/>
                          <a:cs typeface="Libre Baskerville"/>
                          <a:sym typeface="Libre Baskerville"/>
                        </a:rPr>
                        <a:t>Item</a:t>
                      </a:r>
                      <a:endParaRPr b="1">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spcBef>
                          <a:spcPts val="0"/>
                        </a:spcBef>
                        <a:spcAft>
                          <a:spcPts val="0"/>
                        </a:spcAft>
                        <a:buNone/>
                      </a:pPr>
                      <a:r>
                        <a:rPr b="1" lang="en-US">
                          <a:latin typeface="Libre Baskerville"/>
                          <a:ea typeface="Libre Baskerville"/>
                          <a:cs typeface="Libre Baskerville"/>
                          <a:sym typeface="Libre Baskerville"/>
                        </a:rPr>
                        <a:t>Price ($)</a:t>
                      </a:r>
                      <a:endParaRPr b="1">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spcBef>
                          <a:spcPts val="0"/>
                        </a:spcBef>
                        <a:spcAft>
                          <a:spcPts val="0"/>
                        </a:spcAft>
                        <a:buNone/>
                      </a:pPr>
                      <a:r>
                        <a:rPr b="1" lang="en-US">
                          <a:latin typeface="Libre Baskerville"/>
                          <a:ea typeface="Libre Baskerville"/>
                          <a:cs typeface="Libre Baskerville"/>
                          <a:sym typeface="Libre Baskerville"/>
                        </a:rPr>
                        <a:t>Quantity</a:t>
                      </a:r>
                      <a:endParaRPr b="1">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r">
                        <a:spcBef>
                          <a:spcPts val="0"/>
                        </a:spcBef>
                        <a:spcAft>
                          <a:spcPts val="0"/>
                        </a:spcAft>
                        <a:buNone/>
                      </a:pPr>
                      <a:r>
                        <a:rPr b="1" lang="en-US">
                          <a:latin typeface="Libre Baskerville"/>
                          <a:ea typeface="Libre Baskerville"/>
                          <a:cs typeface="Libre Baskerville"/>
                          <a:sym typeface="Libre Baskerville"/>
                        </a:rPr>
                        <a:t>Subtotal ($)</a:t>
                      </a:r>
                      <a:endParaRPr b="1">
                        <a:latin typeface="Libre Baskerville"/>
                        <a:ea typeface="Libre Baskerville"/>
                        <a:cs typeface="Libre Baskerville"/>
                        <a:sym typeface="Libre Baskerville"/>
                      </a:endParaRPr>
                    </a:p>
                  </a:txBody>
                  <a:tcPr marT="91425" marB="91425" marR="91425" marL="91425"/>
                </a:tc>
              </a:tr>
              <a:tr h="379800">
                <a:tc>
                  <a:txBody>
                    <a:bodyPr>
                      <a:noAutofit/>
                    </a:bodyPr>
                    <a:lstStyle/>
                    <a:p>
                      <a:pPr indent="0" lvl="0" marL="0" rtl="0">
                        <a:spcBef>
                          <a:spcPts val="0"/>
                        </a:spcBef>
                        <a:spcAft>
                          <a:spcPts val="0"/>
                        </a:spcAft>
                        <a:buNone/>
                      </a:pPr>
                      <a:r>
                        <a:rPr lang="en-US">
                          <a:latin typeface="Libre Baskerville"/>
                          <a:ea typeface="Libre Baskerville"/>
                          <a:cs typeface="Libre Baskerville"/>
                          <a:sym typeface="Libre Baskerville"/>
                        </a:rPr>
                        <a:t>Microcontroller</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spcBef>
                          <a:spcPts val="0"/>
                        </a:spcBef>
                        <a:spcAft>
                          <a:spcPts val="0"/>
                        </a:spcAft>
                        <a:buNone/>
                      </a:pPr>
                      <a:r>
                        <a:rPr lang="en-US">
                          <a:latin typeface="Libre Baskerville"/>
                          <a:ea typeface="Libre Baskerville"/>
                          <a:cs typeface="Libre Baskerville"/>
                          <a:sym typeface="Libre Baskerville"/>
                        </a:rPr>
                        <a:t>15</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spcBef>
                          <a:spcPts val="0"/>
                        </a:spcBef>
                        <a:spcAft>
                          <a:spcPts val="0"/>
                        </a:spcAft>
                        <a:buNone/>
                      </a:pPr>
                      <a:r>
                        <a:rPr lang="en-US">
                          <a:latin typeface="Libre Baskerville"/>
                          <a:ea typeface="Libre Baskerville"/>
                          <a:cs typeface="Libre Baskerville"/>
                          <a:sym typeface="Libre Baskerville"/>
                        </a:rPr>
                        <a:t>3</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r">
                        <a:spcBef>
                          <a:spcPts val="0"/>
                        </a:spcBef>
                        <a:spcAft>
                          <a:spcPts val="0"/>
                        </a:spcAft>
                        <a:buNone/>
                      </a:pPr>
                      <a:r>
                        <a:rPr lang="en-US">
                          <a:latin typeface="Libre Baskerville"/>
                          <a:ea typeface="Libre Baskerville"/>
                          <a:cs typeface="Libre Baskerville"/>
                          <a:sym typeface="Libre Baskerville"/>
                        </a:rPr>
                        <a:t>45</a:t>
                      </a:r>
                      <a:endParaRPr>
                        <a:latin typeface="Libre Baskerville"/>
                        <a:ea typeface="Libre Baskerville"/>
                        <a:cs typeface="Libre Baskerville"/>
                        <a:sym typeface="Libre Baskerville"/>
                      </a:endParaRPr>
                    </a:p>
                  </a:txBody>
                  <a:tcPr marT="91425" marB="91425" marR="91425" marL="91425"/>
                </a:tc>
              </a:tr>
              <a:tr h="379800">
                <a:tc>
                  <a:txBody>
                    <a:bodyPr>
                      <a:noAutofit/>
                    </a:bodyPr>
                    <a:lstStyle/>
                    <a:p>
                      <a:pPr indent="0" lvl="0" marL="0" rtl="0">
                        <a:spcBef>
                          <a:spcPts val="0"/>
                        </a:spcBef>
                        <a:spcAft>
                          <a:spcPts val="0"/>
                        </a:spcAft>
                        <a:buNone/>
                      </a:pPr>
                      <a:r>
                        <a:rPr lang="en-US">
                          <a:latin typeface="Libre Baskerville"/>
                          <a:ea typeface="Libre Baskerville"/>
                          <a:cs typeface="Libre Baskerville"/>
                          <a:sym typeface="Libre Baskerville"/>
                        </a:rPr>
                        <a:t>STM32 Development Board</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spcBef>
                          <a:spcPts val="0"/>
                        </a:spcBef>
                        <a:spcAft>
                          <a:spcPts val="0"/>
                        </a:spcAft>
                        <a:buNone/>
                      </a:pPr>
                      <a:r>
                        <a:rPr lang="en-US">
                          <a:latin typeface="Libre Baskerville"/>
                          <a:ea typeface="Libre Baskerville"/>
                          <a:cs typeface="Libre Baskerville"/>
                          <a:sym typeface="Libre Baskerville"/>
                        </a:rPr>
                        <a:t>50</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spcBef>
                          <a:spcPts val="0"/>
                        </a:spcBef>
                        <a:spcAft>
                          <a:spcPts val="0"/>
                        </a:spcAft>
                        <a:buNone/>
                      </a:pPr>
                      <a:r>
                        <a:rPr lang="en-US">
                          <a:latin typeface="Libre Baskerville"/>
                          <a:ea typeface="Libre Baskerville"/>
                          <a:cs typeface="Libre Baskerville"/>
                          <a:sym typeface="Libre Baskerville"/>
                        </a:rPr>
                        <a:t>1</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r">
                        <a:spcBef>
                          <a:spcPts val="0"/>
                        </a:spcBef>
                        <a:spcAft>
                          <a:spcPts val="0"/>
                        </a:spcAft>
                        <a:buNone/>
                      </a:pPr>
                      <a:r>
                        <a:rPr lang="en-US">
                          <a:latin typeface="Libre Baskerville"/>
                          <a:ea typeface="Libre Baskerville"/>
                          <a:cs typeface="Libre Baskerville"/>
                          <a:sym typeface="Libre Baskerville"/>
                        </a:rPr>
                        <a:t>50</a:t>
                      </a:r>
                      <a:endParaRPr>
                        <a:latin typeface="Libre Baskerville"/>
                        <a:ea typeface="Libre Baskerville"/>
                        <a:cs typeface="Libre Baskerville"/>
                        <a:sym typeface="Libre Baskerville"/>
                      </a:endParaRPr>
                    </a:p>
                  </a:txBody>
                  <a:tcPr marT="91425" marB="91425" marR="91425" marL="91425"/>
                </a:tc>
              </a:tr>
              <a:tr h="379800">
                <a:tc>
                  <a:txBody>
                    <a:bodyPr>
                      <a:noAutofit/>
                    </a:bodyPr>
                    <a:lstStyle/>
                    <a:p>
                      <a:pPr indent="0" lvl="0" marL="0" rtl="0">
                        <a:spcBef>
                          <a:spcPts val="0"/>
                        </a:spcBef>
                        <a:spcAft>
                          <a:spcPts val="0"/>
                        </a:spcAft>
                        <a:buNone/>
                      </a:pPr>
                      <a:r>
                        <a:rPr lang="en-US">
                          <a:latin typeface="Libre Baskerville"/>
                          <a:ea typeface="Libre Baskerville"/>
                          <a:cs typeface="Libre Baskerville"/>
                          <a:sym typeface="Libre Baskerville"/>
                        </a:rPr>
                        <a:t>2-layer PCB</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spcBef>
                          <a:spcPts val="0"/>
                        </a:spcBef>
                        <a:spcAft>
                          <a:spcPts val="0"/>
                        </a:spcAft>
                        <a:buNone/>
                      </a:pPr>
                      <a:r>
                        <a:rPr lang="en-US">
                          <a:latin typeface="Libre Baskerville"/>
                          <a:ea typeface="Libre Baskerville"/>
                          <a:cs typeface="Libre Baskerville"/>
                          <a:sym typeface="Libre Baskerville"/>
                        </a:rPr>
                        <a:t>33</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spcBef>
                          <a:spcPts val="0"/>
                        </a:spcBef>
                        <a:spcAft>
                          <a:spcPts val="0"/>
                        </a:spcAft>
                        <a:buNone/>
                      </a:pPr>
                      <a:r>
                        <a:rPr lang="en-US">
                          <a:latin typeface="Libre Baskerville"/>
                          <a:ea typeface="Libre Baskerville"/>
                          <a:cs typeface="Libre Baskerville"/>
                          <a:sym typeface="Libre Baskerville"/>
                        </a:rPr>
                        <a:t>1 (x3 revisions)</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r">
                        <a:spcBef>
                          <a:spcPts val="0"/>
                        </a:spcBef>
                        <a:spcAft>
                          <a:spcPts val="0"/>
                        </a:spcAft>
                        <a:buNone/>
                      </a:pPr>
                      <a:r>
                        <a:rPr lang="en-US">
                          <a:latin typeface="Libre Baskerville"/>
                          <a:ea typeface="Libre Baskerville"/>
                          <a:cs typeface="Libre Baskerville"/>
                          <a:sym typeface="Libre Baskerville"/>
                        </a:rPr>
                        <a:t>198</a:t>
                      </a:r>
                      <a:endParaRPr>
                        <a:latin typeface="Libre Baskerville"/>
                        <a:ea typeface="Libre Baskerville"/>
                        <a:cs typeface="Libre Baskerville"/>
                        <a:sym typeface="Libre Baskerville"/>
                      </a:endParaRPr>
                    </a:p>
                  </a:txBody>
                  <a:tcPr marT="91425" marB="91425" marR="91425" marL="91425"/>
                </a:tc>
              </a:tr>
              <a:tr h="379800">
                <a:tc>
                  <a:txBody>
                    <a:bodyPr>
                      <a:noAutofit/>
                    </a:bodyPr>
                    <a:lstStyle/>
                    <a:p>
                      <a:pPr indent="0" lvl="0" marL="0" rtl="0">
                        <a:spcBef>
                          <a:spcPts val="0"/>
                        </a:spcBef>
                        <a:spcAft>
                          <a:spcPts val="0"/>
                        </a:spcAft>
                        <a:buNone/>
                      </a:pPr>
                      <a:r>
                        <a:rPr lang="en-US">
                          <a:latin typeface="Libre Baskerville"/>
                          <a:ea typeface="Libre Baskerville"/>
                          <a:cs typeface="Libre Baskerville"/>
                          <a:sym typeface="Libre Baskerville"/>
                        </a:rPr>
                        <a:t>Misc. Parts &amp; Connectors</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spcBef>
                          <a:spcPts val="0"/>
                        </a:spcBef>
                        <a:spcAft>
                          <a:spcPts val="0"/>
                        </a:spcAft>
                        <a:buNone/>
                      </a:pPr>
                      <a:r>
                        <a:rPr lang="en-US">
                          <a:latin typeface="Libre Baskerville"/>
                          <a:ea typeface="Libre Baskerville"/>
                          <a:cs typeface="Libre Baskerville"/>
                          <a:sym typeface="Libre Baskerville"/>
                        </a:rPr>
                        <a:t>-</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spcBef>
                          <a:spcPts val="0"/>
                        </a:spcBef>
                        <a:spcAft>
                          <a:spcPts val="0"/>
                        </a:spcAft>
                        <a:buNone/>
                      </a:pPr>
                      <a:r>
                        <a:rPr lang="en-US">
                          <a:latin typeface="Libre Baskerville"/>
                          <a:ea typeface="Libre Baskerville"/>
                          <a:cs typeface="Libre Baskerville"/>
                          <a:sym typeface="Libre Baskerville"/>
                        </a:rPr>
                        <a:t>-</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r">
                        <a:spcBef>
                          <a:spcPts val="0"/>
                        </a:spcBef>
                        <a:spcAft>
                          <a:spcPts val="0"/>
                        </a:spcAft>
                        <a:buNone/>
                      </a:pPr>
                      <a:r>
                        <a:rPr lang="en-US">
                          <a:latin typeface="Libre Baskerville"/>
                          <a:ea typeface="Libre Baskerville"/>
                          <a:cs typeface="Libre Baskerville"/>
                          <a:sym typeface="Libre Baskerville"/>
                        </a:rPr>
                        <a:t>30</a:t>
                      </a:r>
                      <a:endParaRPr>
                        <a:latin typeface="Libre Baskerville"/>
                        <a:ea typeface="Libre Baskerville"/>
                        <a:cs typeface="Libre Baskerville"/>
                        <a:sym typeface="Libre Baskerville"/>
                      </a:endParaRPr>
                    </a:p>
                  </a:txBody>
                  <a:tcPr marT="91425" marB="91425" marR="91425" marL="91425"/>
                </a:tc>
              </a:tr>
              <a:tr h="379800">
                <a:tc>
                  <a:txBody>
                    <a:bodyPr>
                      <a:noAutofit/>
                    </a:bodyPr>
                    <a:lstStyle/>
                    <a:p>
                      <a:pPr indent="0" lvl="0" marL="0" rtl="0">
                        <a:spcBef>
                          <a:spcPts val="0"/>
                        </a:spcBef>
                        <a:spcAft>
                          <a:spcPts val="0"/>
                        </a:spcAft>
                        <a:buNone/>
                      </a:pPr>
                      <a:r>
                        <a:rPr lang="en-US">
                          <a:latin typeface="Libre Baskerville"/>
                          <a:ea typeface="Libre Baskerville"/>
                          <a:cs typeface="Libre Baskerville"/>
                          <a:sym typeface="Libre Baskerville"/>
                        </a:rPr>
                        <a:t>Shipping</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spcBef>
                          <a:spcPts val="0"/>
                        </a:spcBef>
                        <a:spcAft>
                          <a:spcPts val="0"/>
                        </a:spcAft>
                        <a:buNone/>
                      </a:pPr>
                      <a:r>
                        <a:rPr lang="en-US">
                          <a:latin typeface="Libre Baskerville"/>
                          <a:ea typeface="Libre Baskerville"/>
                          <a:cs typeface="Libre Baskerville"/>
                          <a:sym typeface="Libre Baskerville"/>
                        </a:rPr>
                        <a:t>40</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spcBef>
                          <a:spcPts val="0"/>
                        </a:spcBef>
                        <a:spcAft>
                          <a:spcPts val="0"/>
                        </a:spcAft>
                        <a:buNone/>
                      </a:pPr>
                      <a:r>
                        <a:rPr lang="en-US">
                          <a:latin typeface="Libre Baskerville"/>
                          <a:ea typeface="Libre Baskerville"/>
                          <a:cs typeface="Libre Baskerville"/>
                          <a:sym typeface="Libre Baskerville"/>
                        </a:rPr>
                        <a:t>-</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r">
                        <a:spcBef>
                          <a:spcPts val="0"/>
                        </a:spcBef>
                        <a:spcAft>
                          <a:spcPts val="0"/>
                        </a:spcAft>
                        <a:buNone/>
                      </a:pPr>
                      <a:r>
                        <a:rPr lang="en-US">
                          <a:latin typeface="Libre Baskerville"/>
                          <a:ea typeface="Libre Baskerville"/>
                          <a:cs typeface="Libre Baskerville"/>
                          <a:sym typeface="Libre Baskerville"/>
                        </a:rPr>
                        <a:t>40</a:t>
                      </a:r>
                      <a:endParaRPr>
                        <a:latin typeface="Libre Baskerville"/>
                        <a:ea typeface="Libre Baskerville"/>
                        <a:cs typeface="Libre Baskerville"/>
                        <a:sym typeface="Libre Baskerville"/>
                      </a:endParaRPr>
                    </a:p>
                  </a:txBody>
                  <a:tcPr marT="91425" marB="91425" marR="91425" marL="91425"/>
                </a:tc>
              </a:tr>
            </a:tbl>
          </a:graphicData>
        </a:graphic>
      </p:graphicFrame>
      <p:sp>
        <p:nvSpPr>
          <p:cNvPr id="414" name="Shape 414"/>
          <p:cNvSpPr txBox="1"/>
          <p:nvPr/>
        </p:nvSpPr>
        <p:spPr>
          <a:xfrm>
            <a:off x="5058050" y="4864400"/>
            <a:ext cx="2780100" cy="52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400">
                <a:latin typeface="Libre Baskerville"/>
                <a:ea typeface="Libre Baskerville"/>
                <a:cs typeface="Libre Baskerville"/>
                <a:sym typeface="Libre Baskerville"/>
              </a:rPr>
              <a:t>TOTAL = </a:t>
            </a:r>
            <a:r>
              <a:rPr b="1" lang="en-US" sz="2400">
                <a:latin typeface="Libre Baskerville"/>
                <a:ea typeface="Libre Baskerville"/>
                <a:cs typeface="Libre Baskerville"/>
                <a:sym typeface="Libre Baskerville"/>
              </a:rPr>
              <a:t>$ 363</a:t>
            </a:r>
            <a:endParaRPr b="1" sz="2400">
              <a:latin typeface="Libre Baskerville"/>
              <a:ea typeface="Libre Baskerville"/>
              <a:cs typeface="Libre Baskerville"/>
              <a:sym typeface="Libre Baskervill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Shape 420"/>
          <p:cNvSpPr txBox="1"/>
          <p:nvPr>
            <p:ph type="title"/>
          </p:nvPr>
        </p:nvSpPr>
        <p:spPr>
          <a:xfrm>
            <a:off x="0" y="76200"/>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2"/>
                </a:solidFill>
                <a:latin typeface="Libre Baskerville"/>
                <a:ea typeface="Libre Baskerville"/>
                <a:cs typeface="Libre Baskerville"/>
                <a:sym typeface="Libre Baskerville"/>
              </a:rPr>
              <a:t>PMP: </a:t>
            </a:r>
            <a:r>
              <a:rPr lang="en-US"/>
              <a:t>Overall Budget</a:t>
            </a:r>
            <a:endParaRPr/>
          </a:p>
        </p:txBody>
      </p:sp>
      <p:sp>
        <p:nvSpPr>
          <p:cNvPr id="421" name="Shape 421"/>
          <p:cNvSpPr txBox="1"/>
          <p:nvPr>
            <p:ph idx="12" type="sldNum"/>
          </p:nvPr>
        </p:nvSpPr>
        <p:spPr>
          <a:xfrm>
            <a:off x="3505200" y="6347460"/>
            <a:ext cx="2133600" cy="476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Domine"/>
              <a:buNone/>
            </a:pPr>
            <a:fld id="{00000000-1234-1234-1234-123412341234}" type="slidenum">
              <a:rPr b="0" i="0" lang="en-US" sz="1400" u="none" cap="none" strike="noStrike">
                <a:solidFill>
                  <a:schemeClr val="dk1"/>
                </a:solidFill>
                <a:latin typeface="Domine"/>
                <a:ea typeface="Domine"/>
                <a:cs typeface="Domine"/>
                <a:sym typeface="Domine"/>
              </a:rPr>
              <a:t>‹#›</a:t>
            </a:fld>
            <a:endParaRPr b="0" i="0" sz="1400" u="none" cap="none" strike="noStrike">
              <a:solidFill>
                <a:schemeClr val="dk1"/>
              </a:solidFill>
              <a:latin typeface="Domine"/>
              <a:ea typeface="Domine"/>
              <a:cs typeface="Domine"/>
              <a:sym typeface="Domine"/>
            </a:endParaRPr>
          </a:p>
        </p:txBody>
      </p:sp>
      <p:sp>
        <p:nvSpPr>
          <p:cNvPr id="422" name="Shape 422"/>
          <p:cNvSpPr txBox="1"/>
          <p:nvPr>
            <p:ph idx="10" type="dt"/>
          </p:nvPr>
        </p:nvSpPr>
        <p:spPr>
          <a:xfrm>
            <a:off x="457200" y="6245225"/>
            <a:ext cx="2133600" cy="476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Arial"/>
                <a:ea typeface="Arial"/>
                <a:cs typeface="Arial"/>
                <a:sym typeface="Arial"/>
              </a:rPr>
              <a:t>10/3/2016</a:t>
            </a:r>
            <a:endParaRPr b="0" i="0" sz="1200" u="none" cap="none" strike="noStrike">
              <a:solidFill>
                <a:srgbClr val="888888"/>
              </a:solidFill>
              <a:latin typeface="Arial"/>
              <a:ea typeface="Arial"/>
              <a:cs typeface="Arial"/>
              <a:sym typeface="Arial"/>
            </a:endParaRPr>
          </a:p>
        </p:txBody>
      </p:sp>
      <p:graphicFrame>
        <p:nvGraphicFramePr>
          <p:cNvPr id="423" name="Shape 423"/>
          <p:cNvGraphicFramePr/>
          <p:nvPr/>
        </p:nvGraphicFramePr>
        <p:xfrm>
          <a:off x="1006950" y="1692875"/>
          <a:ext cx="3000000" cy="3000000"/>
        </p:xfrm>
        <a:graphic>
          <a:graphicData uri="http://schemas.openxmlformats.org/drawingml/2006/table">
            <a:tbl>
              <a:tblPr>
                <a:noFill/>
                <a:tableStyleId>{66A9226B-136F-4C91-8AE5-5F03CD279AB0}</a:tableStyleId>
              </a:tblPr>
              <a:tblGrid>
                <a:gridCol w="3586525"/>
                <a:gridCol w="3175300"/>
              </a:tblGrid>
              <a:tr h="379800">
                <a:tc>
                  <a:txBody>
                    <a:bodyPr>
                      <a:noAutofit/>
                    </a:bodyPr>
                    <a:lstStyle/>
                    <a:p>
                      <a:pPr indent="0" lvl="0" marL="0" rtl="0">
                        <a:spcBef>
                          <a:spcPts val="0"/>
                        </a:spcBef>
                        <a:spcAft>
                          <a:spcPts val="0"/>
                        </a:spcAft>
                        <a:buNone/>
                      </a:pPr>
                      <a:r>
                        <a:rPr b="1" lang="en-US">
                          <a:latin typeface="Libre Baskerville"/>
                          <a:ea typeface="Libre Baskerville"/>
                          <a:cs typeface="Libre Baskerville"/>
                          <a:sym typeface="Libre Baskerville"/>
                        </a:rPr>
                        <a:t>Item</a:t>
                      </a:r>
                      <a:endParaRPr b="1">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r">
                        <a:spcBef>
                          <a:spcPts val="0"/>
                        </a:spcBef>
                        <a:spcAft>
                          <a:spcPts val="0"/>
                        </a:spcAft>
                        <a:buNone/>
                      </a:pPr>
                      <a:r>
                        <a:rPr b="1" lang="en-US">
                          <a:latin typeface="Libre Baskerville"/>
                          <a:ea typeface="Libre Baskerville"/>
                          <a:cs typeface="Libre Baskerville"/>
                          <a:sym typeface="Libre Baskerville"/>
                        </a:rPr>
                        <a:t>Subtotal ($)</a:t>
                      </a:r>
                      <a:endParaRPr b="1">
                        <a:latin typeface="Libre Baskerville"/>
                        <a:ea typeface="Libre Baskerville"/>
                        <a:cs typeface="Libre Baskerville"/>
                        <a:sym typeface="Libre Baskerville"/>
                      </a:endParaRPr>
                    </a:p>
                  </a:txBody>
                  <a:tcPr marT="91425" marB="91425" marR="91425" marL="91425"/>
                </a:tc>
              </a:tr>
              <a:tr h="379800">
                <a:tc>
                  <a:txBody>
                    <a:bodyPr>
                      <a:noAutofit/>
                    </a:bodyPr>
                    <a:lstStyle/>
                    <a:p>
                      <a:pPr indent="0" lvl="0" marL="0" rtl="0">
                        <a:spcBef>
                          <a:spcPts val="0"/>
                        </a:spcBef>
                        <a:spcAft>
                          <a:spcPts val="0"/>
                        </a:spcAft>
                        <a:buNone/>
                      </a:pPr>
                      <a:r>
                        <a:rPr lang="en-US">
                          <a:latin typeface="Libre Baskerville"/>
                          <a:ea typeface="Libre Baskerville"/>
                          <a:cs typeface="Libre Baskerville"/>
                          <a:sym typeface="Libre Baskerville"/>
                        </a:rPr>
                        <a:t>Power &amp; Backplane Subsystems</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r">
                        <a:spcBef>
                          <a:spcPts val="0"/>
                        </a:spcBef>
                        <a:spcAft>
                          <a:spcPts val="0"/>
                        </a:spcAft>
                        <a:buNone/>
                      </a:pPr>
                      <a:r>
                        <a:rPr lang="en-US">
                          <a:latin typeface="Libre Baskerville"/>
                          <a:ea typeface="Libre Baskerville"/>
                          <a:cs typeface="Libre Baskerville"/>
                          <a:sym typeface="Libre Baskerville"/>
                        </a:rPr>
                        <a:t>7</a:t>
                      </a:r>
                      <a:r>
                        <a:rPr lang="en-US">
                          <a:latin typeface="Libre Baskerville"/>
                          <a:ea typeface="Libre Baskerville"/>
                          <a:cs typeface="Libre Baskerville"/>
                          <a:sym typeface="Libre Baskerville"/>
                        </a:rPr>
                        <a:t>20</a:t>
                      </a:r>
                      <a:endParaRPr>
                        <a:latin typeface="Libre Baskerville"/>
                        <a:ea typeface="Libre Baskerville"/>
                        <a:cs typeface="Libre Baskerville"/>
                        <a:sym typeface="Libre Baskerville"/>
                      </a:endParaRPr>
                    </a:p>
                  </a:txBody>
                  <a:tcPr marT="91425" marB="91425" marR="91425" marL="91425"/>
                </a:tc>
              </a:tr>
              <a:tr h="379800">
                <a:tc>
                  <a:txBody>
                    <a:bodyPr>
                      <a:noAutofit/>
                    </a:bodyPr>
                    <a:lstStyle/>
                    <a:p>
                      <a:pPr indent="0" lvl="0" marL="0" rtl="0">
                        <a:spcBef>
                          <a:spcPts val="0"/>
                        </a:spcBef>
                        <a:spcAft>
                          <a:spcPts val="0"/>
                        </a:spcAft>
                        <a:buNone/>
                      </a:pPr>
                      <a:r>
                        <a:rPr lang="en-US">
                          <a:latin typeface="Libre Baskerville"/>
                          <a:ea typeface="Libre Baskerville"/>
                          <a:cs typeface="Libre Baskerville"/>
                          <a:sym typeface="Libre Baskerville"/>
                        </a:rPr>
                        <a:t>Controls Subsystem</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r">
                        <a:spcBef>
                          <a:spcPts val="0"/>
                        </a:spcBef>
                        <a:spcAft>
                          <a:spcPts val="0"/>
                        </a:spcAft>
                        <a:buNone/>
                      </a:pPr>
                      <a:r>
                        <a:rPr lang="en-US">
                          <a:latin typeface="Libre Baskerville"/>
                          <a:ea typeface="Libre Baskerville"/>
                          <a:cs typeface="Libre Baskerville"/>
                          <a:sym typeface="Libre Baskerville"/>
                        </a:rPr>
                        <a:t>363</a:t>
                      </a:r>
                      <a:endParaRPr>
                        <a:latin typeface="Libre Baskerville"/>
                        <a:ea typeface="Libre Baskerville"/>
                        <a:cs typeface="Libre Baskerville"/>
                        <a:sym typeface="Libre Baskerville"/>
                      </a:endParaRPr>
                    </a:p>
                  </a:txBody>
                  <a:tcPr marT="91425" marB="91425" marR="91425" marL="91425"/>
                </a:tc>
              </a:tr>
              <a:tr h="379800">
                <a:tc>
                  <a:txBody>
                    <a:bodyPr>
                      <a:noAutofit/>
                    </a:bodyPr>
                    <a:lstStyle/>
                    <a:p>
                      <a:pPr indent="0" lvl="0" marL="0" rtl="0">
                        <a:spcBef>
                          <a:spcPts val="0"/>
                        </a:spcBef>
                        <a:spcAft>
                          <a:spcPts val="0"/>
                        </a:spcAft>
                        <a:buNone/>
                      </a:pPr>
                      <a:r>
                        <a:rPr lang="en-US">
                          <a:latin typeface="Libre Baskerville"/>
                          <a:ea typeface="Libre Baskerville"/>
                          <a:cs typeface="Libre Baskerville"/>
                          <a:sym typeface="Libre Baskerville"/>
                        </a:rPr>
                        <a:t>Misc. Parts &amp; Connectors</a:t>
                      </a:r>
                      <a:endParaRPr>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r">
                        <a:spcBef>
                          <a:spcPts val="0"/>
                        </a:spcBef>
                        <a:spcAft>
                          <a:spcPts val="0"/>
                        </a:spcAft>
                        <a:buNone/>
                      </a:pPr>
                      <a:r>
                        <a:rPr lang="en-US">
                          <a:latin typeface="Libre Baskerville"/>
                          <a:ea typeface="Libre Baskerville"/>
                          <a:cs typeface="Libre Baskerville"/>
                          <a:sym typeface="Libre Baskerville"/>
                        </a:rPr>
                        <a:t>60</a:t>
                      </a:r>
                      <a:endParaRPr>
                        <a:latin typeface="Libre Baskerville"/>
                        <a:ea typeface="Libre Baskerville"/>
                        <a:cs typeface="Libre Baskerville"/>
                        <a:sym typeface="Libre Baskerville"/>
                      </a:endParaRPr>
                    </a:p>
                  </a:txBody>
                  <a:tcPr marT="91425" marB="91425" marR="91425" marL="91425"/>
                </a:tc>
              </a:tr>
            </a:tbl>
          </a:graphicData>
        </a:graphic>
      </p:graphicFrame>
      <p:sp>
        <p:nvSpPr>
          <p:cNvPr id="424" name="Shape 424"/>
          <p:cNvSpPr txBox="1"/>
          <p:nvPr/>
        </p:nvSpPr>
        <p:spPr>
          <a:xfrm>
            <a:off x="4930700" y="4026200"/>
            <a:ext cx="2907300" cy="529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2400">
                <a:latin typeface="Libre Baskerville"/>
                <a:ea typeface="Libre Baskerville"/>
                <a:cs typeface="Libre Baskerville"/>
                <a:sym typeface="Libre Baskerville"/>
              </a:rPr>
              <a:t>TOTAL = </a:t>
            </a:r>
            <a:r>
              <a:rPr b="1" lang="en-US" sz="2400">
                <a:latin typeface="Libre Baskerville"/>
                <a:ea typeface="Libre Baskerville"/>
                <a:cs typeface="Libre Baskerville"/>
                <a:sym typeface="Libre Baskerville"/>
              </a:rPr>
              <a:t>$ 1143</a:t>
            </a:r>
            <a:endParaRPr b="1" sz="2400">
              <a:latin typeface="Libre Baskerville"/>
              <a:ea typeface="Libre Baskerville"/>
              <a:cs typeface="Libre Baskerville"/>
              <a:sym typeface="Libre Baskervill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0" y="76200"/>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a:solidFill>
                  <a:schemeClr val="dk1"/>
                </a:solidFill>
              </a:rPr>
              <a:t>Project Overview: Background</a:t>
            </a:r>
            <a:endParaRPr/>
          </a:p>
        </p:txBody>
      </p:sp>
      <p:sp>
        <p:nvSpPr>
          <p:cNvPr id="134" name="Shape 134"/>
          <p:cNvSpPr txBox="1"/>
          <p:nvPr>
            <p:ph idx="12" type="sldNum"/>
          </p:nvPr>
        </p:nvSpPr>
        <p:spPr>
          <a:xfrm>
            <a:off x="3505200" y="6347460"/>
            <a:ext cx="2133600" cy="476100"/>
          </a:xfrm>
          <a:prstGeom prst="rect">
            <a:avLst/>
          </a:prstGeom>
        </p:spPr>
        <p:txBody>
          <a:bodyPr anchorCtr="0" anchor="t"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descr="Screen Shot 2016-10-17 at 6.36.10 PM.png" id="135" name="Shape 135"/>
          <p:cNvPicPr preferRelativeResize="0"/>
          <p:nvPr/>
        </p:nvPicPr>
        <p:blipFill>
          <a:blip r:embed="rId3">
            <a:alphaModFix/>
          </a:blip>
          <a:stretch>
            <a:fillRect/>
          </a:stretch>
        </p:blipFill>
        <p:spPr>
          <a:xfrm>
            <a:off x="1249062" y="1288450"/>
            <a:ext cx="6645874" cy="517937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Shape 430"/>
          <p:cNvSpPr txBox="1"/>
          <p:nvPr>
            <p:ph type="title"/>
          </p:nvPr>
        </p:nvSpPr>
        <p:spPr>
          <a:xfrm>
            <a:off x="0" y="76200"/>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2"/>
                </a:solidFill>
                <a:latin typeface="Libre Baskerville"/>
                <a:ea typeface="Libre Baskerville"/>
                <a:cs typeface="Libre Baskerville"/>
                <a:sym typeface="Libre Baskerville"/>
              </a:rPr>
              <a:t>PMP: </a:t>
            </a:r>
            <a:r>
              <a:rPr lang="en-US"/>
              <a:t>Division of Labor</a:t>
            </a:r>
            <a:endParaRPr/>
          </a:p>
        </p:txBody>
      </p:sp>
      <p:sp>
        <p:nvSpPr>
          <p:cNvPr id="431" name="Shape 431"/>
          <p:cNvSpPr txBox="1"/>
          <p:nvPr>
            <p:ph idx="12" type="sldNum"/>
          </p:nvPr>
        </p:nvSpPr>
        <p:spPr>
          <a:xfrm>
            <a:off x="3505200" y="6347460"/>
            <a:ext cx="2133600" cy="476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Domine"/>
              <a:buNone/>
            </a:pPr>
            <a:fld id="{00000000-1234-1234-1234-123412341234}" type="slidenum">
              <a:rPr b="0" i="0" lang="en-US" sz="1400" u="none" cap="none" strike="noStrike">
                <a:solidFill>
                  <a:schemeClr val="dk1"/>
                </a:solidFill>
                <a:latin typeface="Domine"/>
                <a:ea typeface="Domine"/>
                <a:cs typeface="Domine"/>
                <a:sym typeface="Domine"/>
              </a:rPr>
              <a:t>‹#›</a:t>
            </a:fld>
            <a:endParaRPr b="0" i="0" sz="1400" u="none" cap="none" strike="noStrike">
              <a:solidFill>
                <a:schemeClr val="dk1"/>
              </a:solidFill>
              <a:latin typeface="Domine"/>
              <a:ea typeface="Domine"/>
              <a:cs typeface="Domine"/>
              <a:sym typeface="Domine"/>
            </a:endParaRPr>
          </a:p>
        </p:txBody>
      </p:sp>
      <p:sp>
        <p:nvSpPr>
          <p:cNvPr id="432" name="Shape 432"/>
          <p:cNvSpPr txBox="1"/>
          <p:nvPr>
            <p:ph idx="10" type="dt"/>
          </p:nvPr>
        </p:nvSpPr>
        <p:spPr>
          <a:xfrm>
            <a:off x="457200" y="6245225"/>
            <a:ext cx="2133600" cy="476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Arial"/>
                <a:ea typeface="Arial"/>
                <a:cs typeface="Arial"/>
                <a:sym typeface="Arial"/>
              </a:rPr>
              <a:t>10/3/2016</a:t>
            </a:r>
            <a:endParaRPr b="0" i="0" sz="1200" u="none" cap="none" strike="noStrike">
              <a:solidFill>
                <a:srgbClr val="888888"/>
              </a:solidFill>
              <a:latin typeface="Arial"/>
              <a:ea typeface="Arial"/>
              <a:cs typeface="Arial"/>
              <a:sym typeface="Arial"/>
            </a:endParaRPr>
          </a:p>
        </p:txBody>
      </p:sp>
      <p:graphicFrame>
        <p:nvGraphicFramePr>
          <p:cNvPr id="433" name="Shape 433"/>
          <p:cNvGraphicFramePr/>
          <p:nvPr/>
        </p:nvGraphicFramePr>
        <p:xfrm>
          <a:off x="824675" y="1396700"/>
          <a:ext cx="3000000" cy="3000000"/>
        </p:xfrm>
        <a:graphic>
          <a:graphicData uri="http://schemas.openxmlformats.org/drawingml/2006/table">
            <a:tbl>
              <a:tblPr>
                <a:noFill/>
                <a:tableStyleId>{66A9226B-136F-4C91-8AE5-5F03CD279AB0}</a:tableStyleId>
              </a:tblPr>
              <a:tblGrid>
                <a:gridCol w="2690750"/>
                <a:gridCol w="4641225"/>
              </a:tblGrid>
              <a:tr h="664800">
                <a:tc>
                  <a:txBody>
                    <a:bodyPr>
                      <a:noAutofit/>
                    </a:bodyPr>
                    <a:lstStyle/>
                    <a:p>
                      <a:pPr indent="0" lvl="0" marL="0" rtl="0">
                        <a:spcBef>
                          <a:spcPts val="0"/>
                        </a:spcBef>
                        <a:spcAft>
                          <a:spcPts val="0"/>
                        </a:spcAft>
                        <a:buNone/>
                      </a:pPr>
                      <a:r>
                        <a:rPr b="1" lang="en-US">
                          <a:latin typeface="Libre Baskerville"/>
                          <a:ea typeface="Libre Baskerville"/>
                          <a:cs typeface="Libre Baskerville"/>
                          <a:sym typeface="Libre Baskerville"/>
                        </a:rPr>
                        <a:t>Kyle (Power and Controls)</a:t>
                      </a:r>
                      <a:endParaRPr b="1">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r">
                        <a:spcBef>
                          <a:spcPts val="0"/>
                        </a:spcBef>
                        <a:spcAft>
                          <a:spcPts val="0"/>
                        </a:spcAft>
                        <a:buNone/>
                      </a:pPr>
                      <a:r>
                        <a:rPr lang="en-US">
                          <a:latin typeface="Libre Baskerville"/>
                          <a:ea typeface="Libre Baskerville"/>
                          <a:cs typeface="Libre Baskerville"/>
                          <a:sym typeface="Libre Baskerville"/>
                        </a:rPr>
                        <a:t>Project Co-Lead, Robosub Liaison, Design Point Person, Merge Circuit Board Design </a:t>
                      </a:r>
                      <a:endParaRPr>
                        <a:latin typeface="Libre Baskerville"/>
                        <a:ea typeface="Libre Baskerville"/>
                        <a:cs typeface="Libre Baskerville"/>
                        <a:sym typeface="Libre Baskerville"/>
                      </a:endParaRPr>
                    </a:p>
                  </a:txBody>
                  <a:tcPr marT="91425" marB="91425" marR="91425" marL="91425"/>
                </a:tc>
              </a:tr>
              <a:tr h="664800">
                <a:tc>
                  <a:txBody>
                    <a:bodyPr>
                      <a:noAutofit/>
                    </a:bodyPr>
                    <a:lstStyle/>
                    <a:p>
                      <a:pPr indent="0" lvl="0" marL="0" rtl="0">
                        <a:spcBef>
                          <a:spcPts val="0"/>
                        </a:spcBef>
                        <a:spcAft>
                          <a:spcPts val="0"/>
                        </a:spcAft>
                        <a:buNone/>
                      </a:pPr>
                      <a:r>
                        <a:rPr b="1" lang="en-US">
                          <a:latin typeface="Libre Baskerville"/>
                          <a:ea typeface="Libre Baskerville"/>
                          <a:cs typeface="Libre Baskerville"/>
                          <a:sym typeface="Libre Baskerville"/>
                        </a:rPr>
                        <a:t>Cassandra (Controls)</a:t>
                      </a:r>
                      <a:endParaRPr b="1">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r">
                        <a:spcBef>
                          <a:spcPts val="0"/>
                        </a:spcBef>
                        <a:spcAft>
                          <a:spcPts val="0"/>
                        </a:spcAft>
                        <a:buNone/>
                      </a:pPr>
                      <a:r>
                        <a:rPr lang="en-US">
                          <a:latin typeface="Libre Baskerville"/>
                          <a:ea typeface="Libre Baskerville"/>
                          <a:cs typeface="Libre Baskerville"/>
                          <a:sym typeface="Libre Baskerville"/>
                        </a:rPr>
                        <a:t>Project Co-Lead, Chief Administrator, Controls Board Design, Controls Algorithms</a:t>
                      </a:r>
                      <a:endParaRPr>
                        <a:latin typeface="Libre Baskerville"/>
                        <a:ea typeface="Libre Baskerville"/>
                        <a:cs typeface="Libre Baskerville"/>
                        <a:sym typeface="Libre Baskerville"/>
                      </a:endParaRPr>
                    </a:p>
                  </a:txBody>
                  <a:tcPr marT="91425" marB="91425" marR="91425" marL="91425"/>
                </a:tc>
              </a:tr>
              <a:tr h="664800">
                <a:tc>
                  <a:txBody>
                    <a:bodyPr>
                      <a:noAutofit/>
                    </a:bodyPr>
                    <a:lstStyle/>
                    <a:p>
                      <a:pPr indent="0" lvl="0" marL="0" rtl="0">
                        <a:spcBef>
                          <a:spcPts val="0"/>
                        </a:spcBef>
                        <a:spcAft>
                          <a:spcPts val="0"/>
                        </a:spcAft>
                        <a:buNone/>
                      </a:pPr>
                      <a:r>
                        <a:rPr b="1" lang="en-US">
                          <a:latin typeface="Libre Baskerville"/>
                          <a:ea typeface="Libre Baskerville"/>
                          <a:cs typeface="Libre Baskerville"/>
                          <a:sym typeface="Libre Baskerville"/>
                        </a:rPr>
                        <a:t>Abby (Controls)</a:t>
                      </a:r>
                      <a:endParaRPr b="1">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r">
                        <a:spcBef>
                          <a:spcPts val="0"/>
                        </a:spcBef>
                        <a:spcAft>
                          <a:spcPts val="0"/>
                        </a:spcAft>
                        <a:buNone/>
                      </a:pPr>
                      <a:r>
                        <a:rPr lang="en-US">
                          <a:latin typeface="Libre Baskerville"/>
                          <a:ea typeface="Libre Baskerville"/>
                          <a:cs typeface="Libre Baskerville"/>
                          <a:sym typeface="Libre Baskerville"/>
                        </a:rPr>
                        <a:t>Controls Board Design, Controls Algorithms, Motor SysID</a:t>
                      </a:r>
                      <a:endParaRPr>
                        <a:latin typeface="Libre Baskerville"/>
                        <a:ea typeface="Libre Baskerville"/>
                        <a:cs typeface="Libre Baskerville"/>
                        <a:sym typeface="Libre Baskerville"/>
                      </a:endParaRPr>
                    </a:p>
                  </a:txBody>
                  <a:tcPr marT="91425" marB="91425" marR="91425" marL="91425"/>
                </a:tc>
              </a:tr>
              <a:tr h="664800">
                <a:tc>
                  <a:txBody>
                    <a:bodyPr>
                      <a:noAutofit/>
                    </a:bodyPr>
                    <a:lstStyle/>
                    <a:p>
                      <a:pPr indent="0" lvl="0" marL="0" rtl="0">
                        <a:spcBef>
                          <a:spcPts val="0"/>
                        </a:spcBef>
                        <a:spcAft>
                          <a:spcPts val="0"/>
                        </a:spcAft>
                        <a:buNone/>
                      </a:pPr>
                      <a:r>
                        <a:rPr b="1" lang="en-US">
                          <a:latin typeface="Libre Baskerville"/>
                          <a:ea typeface="Libre Baskerville"/>
                          <a:cs typeface="Libre Baskerville"/>
                          <a:sym typeface="Libre Baskerville"/>
                        </a:rPr>
                        <a:t>Daniel (Controls)</a:t>
                      </a:r>
                      <a:endParaRPr b="1">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r">
                        <a:spcBef>
                          <a:spcPts val="0"/>
                        </a:spcBef>
                        <a:spcAft>
                          <a:spcPts val="0"/>
                        </a:spcAft>
                        <a:buNone/>
                      </a:pPr>
                      <a:r>
                        <a:rPr lang="en-US">
                          <a:latin typeface="Libre Baskerville"/>
                          <a:ea typeface="Libre Baskerville"/>
                          <a:cs typeface="Libre Baskerville"/>
                          <a:sym typeface="Libre Baskerville"/>
                        </a:rPr>
                        <a:t>Budgeteer, Controls Board Design, Controller Software, Manage Ordering Materials for Controls</a:t>
                      </a:r>
                      <a:endParaRPr>
                        <a:latin typeface="Libre Baskerville"/>
                        <a:ea typeface="Libre Baskerville"/>
                        <a:cs typeface="Libre Baskerville"/>
                        <a:sym typeface="Libre Baskerville"/>
                      </a:endParaRPr>
                    </a:p>
                  </a:txBody>
                  <a:tcPr marT="91425" marB="91425" marR="91425" marL="91425"/>
                </a:tc>
              </a:tr>
              <a:tr h="790775">
                <a:tc>
                  <a:txBody>
                    <a:bodyPr>
                      <a:noAutofit/>
                    </a:bodyPr>
                    <a:lstStyle/>
                    <a:p>
                      <a:pPr indent="0" lvl="0" marL="0" rtl="0">
                        <a:spcBef>
                          <a:spcPts val="0"/>
                        </a:spcBef>
                        <a:spcAft>
                          <a:spcPts val="0"/>
                        </a:spcAft>
                        <a:buNone/>
                      </a:pPr>
                      <a:r>
                        <a:rPr b="1" lang="en-US">
                          <a:latin typeface="Libre Baskerville"/>
                          <a:ea typeface="Libre Baskerville"/>
                          <a:cs typeface="Libre Baskerville"/>
                          <a:sym typeface="Libre Baskerville"/>
                        </a:rPr>
                        <a:t>Hasan (Power)</a:t>
                      </a:r>
                      <a:endParaRPr b="1">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r">
                        <a:spcBef>
                          <a:spcPts val="0"/>
                        </a:spcBef>
                        <a:spcAft>
                          <a:spcPts val="0"/>
                        </a:spcAft>
                        <a:buNone/>
                      </a:pPr>
                      <a:r>
                        <a:rPr lang="en-US">
                          <a:latin typeface="Libre Baskerville"/>
                          <a:ea typeface="Libre Baskerville"/>
                          <a:cs typeface="Libre Baskerville"/>
                          <a:sym typeface="Libre Baskerville"/>
                        </a:rPr>
                        <a:t>Backplane Design, Order Power PCBs </a:t>
                      </a:r>
                      <a:endParaRPr>
                        <a:latin typeface="Libre Baskerville"/>
                        <a:ea typeface="Libre Baskerville"/>
                        <a:cs typeface="Libre Baskerville"/>
                        <a:sym typeface="Libre Baskerville"/>
                      </a:endParaRPr>
                    </a:p>
                  </a:txBody>
                  <a:tcPr marT="91425" marB="91425" marR="91425" marL="91425"/>
                </a:tc>
              </a:tr>
              <a:tr h="664800">
                <a:tc>
                  <a:txBody>
                    <a:bodyPr>
                      <a:noAutofit/>
                    </a:bodyPr>
                    <a:lstStyle/>
                    <a:p>
                      <a:pPr indent="0" lvl="0" marL="0" rtl="0">
                        <a:spcBef>
                          <a:spcPts val="0"/>
                        </a:spcBef>
                        <a:spcAft>
                          <a:spcPts val="0"/>
                        </a:spcAft>
                        <a:buNone/>
                      </a:pPr>
                      <a:r>
                        <a:rPr b="1" lang="en-US">
                          <a:latin typeface="Libre Baskerville"/>
                          <a:ea typeface="Libre Baskerville"/>
                          <a:cs typeface="Libre Baskerville"/>
                          <a:sym typeface="Libre Baskerville"/>
                        </a:rPr>
                        <a:t>Yuvin (Power)</a:t>
                      </a:r>
                      <a:endParaRPr b="1">
                        <a:latin typeface="Libre Baskerville"/>
                        <a:ea typeface="Libre Baskerville"/>
                        <a:cs typeface="Libre Baskerville"/>
                        <a:sym typeface="Libre Baskerville"/>
                      </a:endParaRPr>
                    </a:p>
                  </a:txBody>
                  <a:tcPr marT="91425" marB="91425" marR="91425" marL="91425"/>
                </a:tc>
                <a:tc>
                  <a:txBody>
                    <a:bodyPr>
                      <a:noAutofit/>
                    </a:bodyPr>
                    <a:lstStyle/>
                    <a:p>
                      <a:pPr indent="0" lvl="0" marL="0" rtl="0" algn="r">
                        <a:spcBef>
                          <a:spcPts val="0"/>
                        </a:spcBef>
                        <a:spcAft>
                          <a:spcPts val="0"/>
                        </a:spcAft>
                        <a:buNone/>
                      </a:pPr>
                      <a:r>
                        <a:rPr lang="en-US">
                          <a:latin typeface="Libre Baskerville"/>
                          <a:ea typeface="Libre Baskerville"/>
                          <a:cs typeface="Libre Baskerville"/>
                          <a:sym typeface="Libre Baskerville"/>
                        </a:rPr>
                        <a:t>Converter Board Design, Manage Ordering Power Parts </a:t>
                      </a:r>
                      <a:endParaRPr>
                        <a:latin typeface="Libre Baskerville"/>
                        <a:ea typeface="Libre Baskerville"/>
                        <a:cs typeface="Libre Baskerville"/>
                        <a:sym typeface="Libre Baskerville"/>
                      </a:endParaRPr>
                    </a:p>
                  </a:txBody>
                  <a:tcPr marT="91425" marB="91425" marR="91425" marL="9142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Shape 439"/>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Autofit/>
          </a:bodyPr>
          <a:lstStyle/>
          <a:p>
            <a:pPr indent="0" lvl="0" marL="0" marR="0" rtl="0">
              <a:spcBef>
                <a:spcPts val="0"/>
              </a:spcBef>
              <a:spcAft>
                <a:spcPts val="0"/>
              </a:spcAft>
              <a:buNone/>
            </a:pPr>
            <a:r>
              <a:rPr lang="en-US"/>
              <a:t>Questions?</a:t>
            </a:r>
            <a:endParaRPr/>
          </a:p>
        </p:txBody>
      </p:sp>
      <p:sp>
        <p:nvSpPr>
          <p:cNvPr id="440" name="Shape 440"/>
          <p:cNvSpPr txBox="1"/>
          <p:nvPr>
            <p:ph idx="12" type="sldNum"/>
          </p:nvPr>
        </p:nvSpPr>
        <p:spPr>
          <a:xfrm>
            <a:off x="3505200" y="6347460"/>
            <a:ext cx="2133600" cy="47625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US"/>
              <a:t>‹#›</a:t>
            </a:fld>
            <a:endParaRPr/>
          </a:p>
        </p:txBody>
      </p:sp>
      <p:sp>
        <p:nvSpPr>
          <p:cNvPr id="441" name="Shape 441"/>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Arial"/>
                <a:ea typeface="Arial"/>
                <a:cs typeface="Arial"/>
                <a:sym typeface="Arial"/>
              </a:rPr>
              <a:t>10/3/2016</a:t>
            </a:r>
            <a:endParaRPr b="0" i="0" sz="1200" u="none" cap="none" strike="noStrike">
              <a:solidFill>
                <a:srgbClr val="888888"/>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0" y="76200"/>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Project Overview: Background</a:t>
            </a:r>
            <a:endParaRPr/>
          </a:p>
        </p:txBody>
      </p:sp>
      <p:sp>
        <p:nvSpPr>
          <p:cNvPr id="142" name="Shape 142"/>
          <p:cNvSpPr txBox="1"/>
          <p:nvPr>
            <p:ph idx="1" type="body"/>
          </p:nvPr>
        </p:nvSpPr>
        <p:spPr>
          <a:xfrm>
            <a:off x="330150" y="1341425"/>
            <a:ext cx="7899600" cy="4526100"/>
          </a:xfrm>
          <a:prstGeom prst="rect">
            <a:avLst/>
          </a:prstGeom>
        </p:spPr>
        <p:txBody>
          <a:bodyPr anchorCtr="0" anchor="t" bIns="91425" lIns="91425" spcFirstLastPara="1" rIns="91425" wrap="square" tIns="91425">
            <a:noAutofit/>
          </a:bodyPr>
          <a:lstStyle/>
          <a:p>
            <a:pPr indent="0" lvl="0" marL="0">
              <a:lnSpc>
                <a:spcPct val="115000"/>
              </a:lnSpc>
              <a:spcBef>
                <a:spcPts val="600"/>
              </a:spcBef>
              <a:spcAft>
                <a:spcPts val="0"/>
              </a:spcAft>
              <a:buClr>
                <a:schemeClr val="dk1"/>
              </a:buClr>
              <a:buSzPts val="1100"/>
              <a:buFont typeface="Arial"/>
              <a:buNone/>
            </a:pPr>
            <a:r>
              <a:rPr lang="en-US" sz="2400"/>
              <a:t>•This senior design project hopes to eliminate problems from previous designs such as poor wire management and computer overhead</a:t>
            </a:r>
            <a:endParaRPr sz="2400"/>
          </a:p>
          <a:p>
            <a:pPr indent="-139700" lvl="0" marL="342900">
              <a:spcBef>
                <a:spcPts val="640"/>
              </a:spcBef>
              <a:spcAft>
                <a:spcPts val="0"/>
              </a:spcAft>
              <a:buNone/>
            </a:pPr>
            <a:r>
              <a:t/>
            </a:r>
            <a:endParaRPr/>
          </a:p>
        </p:txBody>
      </p:sp>
      <p:sp>
        <p:nvSpPr>
          <p:cNvPr id="143" name="Shape 143"/>
          <p:cNvSpPr txBox="1"/>
          <p:nvPr>
            <p:ph idx="12" type="sldNum"/>
          </p:nvPr>
        </p:nvSpPr>
        <p:spPr>
          <a:xfrm>
            <a:off x="3505200" y="6347460"/>
            <a:ext cx="2133600" cy="476100"/>
          </a:xfrm>
          <a:prstGeom prst="rect">
            <a:avLst/>
          </a:prstGeom>
        </p:spPr>
        <p:txBody>
          <a:bodyPr anchorCtr="0" anchor="t"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descr="IMG_20160726_095236819.jpg" id="144" name="Shape 144"/>
          <p:cNvPicPr preferRelativeResize="0"/>
          <p:nvPr/>
        </p:nvPicPr>
        <p:blipFill rotWithShape="1">
          <a:blip r:embed="rId3">
            <a:alphaModFix/>
          </a:blip>
          <a:srcRect b="8626" l="8944" r="26846" t="22140"/>
          <a:stretch/>
        </p:blipFill>
        <p:spPr>
          <a:xfrm>
            <a:off x="1743825" y="2956250"/>
            <a:ext cx="5072231" cy="30763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0" y="76200"/>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solidFill>
                  <a:schemeClr val="dk1"/>
                </a:solidFill>
              </a:rPr>
              <a:t>Project Overview: Project Statement</a:t>
            </a:r>
            <a:endParaRPr/>
          </a:p>
        </p:txBody>
      </p:sp>
      <p:sp>
        <p:nvSpPr>
          <p:cNvPr id="151" name="Shape 151"/>
          <p:cNvSpPr txBox="1"/>
          <p:nvPr>
            <p:ph idx="1" type="body"/>
          </p:nvPr>
        </p:nvSpPr>
        <p:spPr>
          <a:xfrm>
            <a:off x="0" y="1341437"/>
            <a:ext cx="8229600" cy="4526100"/>
          </a:xfrm>
          <a:prstGeom prst="rect">
            <a:avLst/>
          </a:prstGeom>
        </p:spPr>
        <p:txBody>
          <a:bodyPr anchorCtr="0" anchor="t" bIns="91425" lIns="91425" spcFirstLastPara="1" rIns="91425" wrap="square" tIns="91425">
            <a:noAutofit/>
          </a:bodyPr>
          <a:lstStyle/>
          <a:p>
            <a:pPr indent="0" lvl="0" marL="0" rtl="0">
              <a:lnSpc>
                <a:spcPct val="115000"/>
              </a:lnSpc>
              <a:spcBef>
                <a:spcPts val="800"/>
              </a:spcBef>
              <a:spcAft>
                <a:spcPts val="0"/>
              </a:spcAft>
              <a:buClr>
                <a:schemeClr val="dk1"/>
              </a:buClr>
              <a:buSzPts val="1100"/>
              <a:buFont typeface="Arial"/>
              <a:buNone/>
            </a:pPr>
            <a:r>
              <a:rPr lang="en-US"/>
              <a:t>Develop a power system, control system, and backplane to standardize distribution of power and communication in an underwater autonomous vehicle</a:t>
            </a:r>
            <a:endParaRPr/>
          </a:p>
        </p:txBody>
      </p:sp>
      <p:sp>
        <p:nvSpPr>
          <p:cNvPr id="152" name="Shape 152"/>
          <p:cNvSpPr txBox="1"/>
          <p:nvPr>
            <p:ph idx="12" type="sldNum"/>
          </p:nvPr>
        </p:nvSpPr>
        <p:spPr>
          <a:xfrm>
            <a:off x="3505200" y="6347460"/>
            <a:ext cx="2133600" cy="476100"/>
          </a:xfrm>
          <a:prstGeom prst="rect">
            <a:avLst/>
          </a:prstGeom>
        </p:spPr>
        <p:txBody>
          <a:bodyPr anchorCtr="0" anchor="t"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idx="1" type="body"/>
          </p:nvPr>
        </p:nvSpPr>
        <p:spPr>
          <a:xfrm>
            <a:off x="0" y="1341437"/>
            <a:ext cx="8229600" cy="4526100"/>
          </a:xfrm>
          <a:prstGeom prst="rect">
            <a:avLst/>
          </a:prstGeom>
        </p:spPr>
        <p:txBody>
          <a:bodyPr anchorCtr="0" anchor="t" bIns="91425" lIns="91425" spcFirstLastPara="1" rIns="91425" wrap="square" tIns="91425">
            <a:noAutofit/>
          </a:bodyPr>
          <a:lstStyle/>
          <a:p>
            <a:pPr indent="0" lvl="0" marL="0" rtl="0">
              <a:lnSpc>
                <a:spcPct val="115000"/>
              </a:lnSpc>
              <a:spcBef>
                <a:spcPts val="600"/>
              </a:spcBef>
              <a:spcAft>
                <a:spcPts val="0"/>
              </a:spcAft>
              <a:buClr>
                <a:schemeClr val="dk1"/>
              </a:buClr>
              <a:buSzPts val="1100"/>
              <a:buFont typeface="Arial"/>
              <a:buNone/>
            </a:pPr>
            <a:r>
              <a:rPr lang="en-US" sz="1800"/>
              <a:t>•Develop a control system on a microcontroller. </a:t>
            </a:r>
            <a:endParaRPr sz="1800"/>
          </a:p>
          <a:p>
            <a:pPr indent="457200" lvl="0" marL="0" rtl="0">
              <a:lnSpc>
                <a:spcPct val="115000"/>
              </a:lnSpc>
              <a:spcBef>
                <a:spcPts val="600"/>
              </a:spcBef>
              <a:spcAft>
                <a:spcPts val="0"/>
              </a:spcAft>
              <a:buClr>
                <a:schemeClr val="dk1"/>
              </a:buClr>
              <a:buSzPts val="1100"/>
              <a:buFont typeface="Arial"/>
              <a:buNone/>
            </a:pPr>
            <a:r>
              <a:rPr lang="en-US" sz="1800"/>
              <a:t>–Manage 8 PWM/I2C driven motors</a:t>
            </a:r>
            <a:endParaRPr sz="1800"/>
          </a:p>
          <a:p>
            <a:pPr indent="457200" lvl="0" marL="0" rtl="0">
              <a:lnSpc>
                <a:spcPct val="115000"/>
              </a:lnSpc>
              <a:spcBef>
                <a:spcPts val="600"/>
              </a:spcBef>
              <a:spcAft>
                <a:spcPts val="0"/>
              </a:spcAft>
              <a:buClr>
                <a:schemeClr val="dk1"/>
              </a:buClr>
              <a:buSzPts val="1100"/>
              <a:buFont typeface="Arial"/>
              <a:buNone/>
            </a:pPr>
            <a:r>
              <a:rPr lang="en-US" sz="1800"/>
              <a:t>–Maintain stability throughout operations</a:t>
            </a:r>
            <a:endParaRPr sz="1800"/>
          </a:p>
          <a:p>
            <a:pPr indent="0" lvl="0" marL="457200">
              <a:lnSpc>
                <a:spcPct val="115000"/>
              </a:lnSpc>
              <a:spcBef>
                <a:spcPts val="600"/>
              </a:spcBef>
              <a:spcAft>
                <a:spcPts val="0"/>
              </a:spcAft>
              <a:buClr>
                <a:schemeClr val="dk1"/>
              </a:buClr>
              <a:buSzPts val="1100"/>
              <a:buFont typeface="Arial"/>
              <a:buNone/>
            </a:pPr>
            <a:r>
              <a:rPr lang="en-US" sz="1800"/>
              <a:t>–Navigate through competition tasks using time optimal paths</a:t>
            </a:r>
            <a:endParaRPr sz="1800"/>
          </a:p>
          <a:p>
            <a:pPr indent="0" lvl="0" marL="0" rtl="0">
              <a:lnSpc>
                <a:spcPct val="115000"/>
              </a:lnSpc>
              <a:spcBef>
                <a:spcPts val="600"/>
              </a:spcBef>
              <a:spcAft>
                <a:spcPts val="0"/>
              </a:spcAft>
              <a:buClr>
                <a:schemeClr val="dk1"/>
              </a:buClr>
              <a:buSzPts val="1100"/>
              <a:buFont typeface="Arial"/>
              <a:buNone/>
            </a:pPr>
            <a:r>
              <a:rPr lang="en-US" sz="1800"/>
              <a:t>•Design and build power merge circuit</a:t>
            </a:r>
            <a:endParaRPr sz="1800"/>
          </a:p>
          <a:p>
            <a:pPr indent="457200" lvl="0" marL="0" rtl="0">
              <a:lnSpc>
                <a:spcPct val="115000"/>
              </a:lnSpc>
              <a:spcBef>
                <a:spcPts val="600"/>
              </a:spcBef>
              <a:spcAft>
                <a:spcPts val="0"/>
              </a:spcAft>
              <a:buClr>
                <a:schemeClr val="dk1"/>
              </a:buClr>
              <a:buSzPts val="1100"/>
              <a:buFont typeface="Arial"/>
              <a:buNone/>
            </a:pPr>
            <a:r>
              <a:rPr lang="en-US" sz="1800"/>
              <a:t>–200A input and current draw output for motors</a:t>
            </a:r>
            <a:endParaRPr sz="1800"/>
          </a:p>
          <a:p>
            <a:pPr indent="0" lvl="0" marL="0" rtl="0">
              <a:lnSpc>
                <a:spcPct val="115000"/>
              </a:lnSpc>
              <a:spcBef>
                <a:spcPts val="600"/>
              </a:spcBef>
              <a:spcAft>
                <a:spcPts val="0"/>
              </a:spcAft>
              <a:buClr>
                <a:schemeClr val="dk1"/>
              </a:buClr>
              <a:buSzPts val="1100"/>
              <a:buFont typeface="Arial"/>
              <a:buNone/>
            </a:pPr>
            <a:r>
              <a:rPr lang="en-US" sz="1800"/>
              <a:t>• Design and build power conversion circuits</a:t>
            </a:r>
            <a:endParaRPr sz="1800"/>
          </a:p>
          <a:p>
            <a:pPr indent="457200" lvl="0" marL="0" rtl="0">
              <a:lnSpc>
                <a:spcPct val="115000"/>
              </a:lnSpc>
              <a:spcBef>
                <a:spcPts val="600"/>
              </a:spcBef>
              <a:spcAft>
                <a:spcPts val="0"/>
              </a:spcAft>
              <a:buClr>
                <a:schemeClr val="dk1"/>
              </a:buClr>
              <a:buSzPts val="1100"/>
              <a:buFont typeface="Arial"/>
              <a:buNone/>
            </a:pPr>
            <a:r>
              <a:rPr lang="en-US" sz="1800"/>
              <a:t>–10A 14.8V input</a:t>
            </a:r>
            <a:endParaRPr sz="1800"/>
          </a:p>
          <a:p>
            <a:pPr indent="457200" lvl="0" marL="0">
              <a:lnSpc>
                <a:spcPct val="115000"/>
              </a:lnSpc>
              <a:spcBef>
                <a:spcPts val="600"/>
              </a:spcBef>
              <a:spcAft>
                <a:spcPts val="0"/>
              </a:spcAft>
              <a:buClr>
                <a:schemeClr val="dk1"/>
              </a:buClr>
              <a:buSzPts val="1100"/>
              <a:buFont typeface="Arial"/>
              <a:buNone/>
            </a:pPr>
            <a:r>
              <a:rPr lang="en-US" sz="1800"/>
              <a:t>–3.3V, 5V, 19V, 48V output lines between 1-3A</a:t>
            </a:r>
            <a:endParaRPr sz="1800"/>
          </a:p>
          <a:p>
            <a:pPr indent="0" lvl="0" marL="0">
              <a:lnSpc>
                <a:spcPct val="115000"/>
              </a:lnSpc>
              <a:spcBef>
                <a:spcPts val="600"/>
              </a:spcBef>
              <a:spcAft>
                <a:spcPts val="0"/>
              </a:spcAft>
              <a:buClr>
                <a:schemeClr val="dk1"/>
              </a:buClr>
              <a:buSzPts val="1100"/>
              <a:buFont typeface="Arial"/>
              <a:buNone/>
            </a:pPr>
            <a:r>
              <a:rPr lang="en-US" sz="1800"/>
              <a:t>•Design and build a backplane PCB that will provide universal connection for all modular PCBs being designed for RoboSub.  </a:t>
            </a:r>
            <a:endParaRPr sz="1800"/>
          </a:p>
          <a:p>
            <a:pPr indent="0" lvl="0" marL="0">
              <a:lnSpc>
                <a:spcPct val="115000"/>
              </a:lnSpc>
              <a:spcBef>
                <a:spcPts val="600"/>
              </a:spcBef>
              <a:spcAft>
                <a:spcPts val="0"/>
              </a:spcAft>
              <a:buClr>
                <a:schemeClr val="dk1"/>
              </a:buClr>
              <a:buSzPts val="1100"/>
              <a:buFont typeface="Arial"/>
              <a:buNone/>
            </a:pPr>
            <a:r>
              <a:t/>
            </a:r>
            <a:endParaRPr sz="1800"/>
          </a:p>
          <a:p>
            <a:pPr indent="-139700" lvl="0" marL="342900">
              <a:spcBef>
                <a:spcPts val="640"/>
              </a:spcBef>
              <a:spcAft>
                <a:spcPts val="0"/>
              </a:spcAft>
              <a:buNone/>
            </a:pPr>
            <a:r>
              <a:t/>
            </a:r>
            <a:endParaRPr sz="1800"/>
          </a:p>
        </p:txBody>
      </p:sp>
      <p:sp>
        <p:nvSpPr>
          <p:cNvPr id="159" name="Shape 159"/>
          <p:cNvSpPr txBox="1"/>
          <p:nvPr>
            <p:ph type="title"/>
          </p:nvPr>
        </p:nvSpPr>
        <p:spPr>
          <a:xfrm>
            <a:off x="0" y="76200"/>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Project Overview: Objectives</a:t>
            </a:r>
            <a:endParaRPr/>
          </a:p>
        </p:txBody>
      </p:sp>
      <p:sp>
        <p:nvSpPr>
          <p:cNvPr id="160" name="Shape 160"/>
          <p:cNvSpPr txBox="1"/>
          <p:nvPr>
            <p:ph idx="12" type="sldNum"/>
          </p:nvPr>
        </p:nvSpPr>
        <p:spPr>
          <a:xfrm>
            <a:off x="3505200" y="6347460"/>
            <a:ext cx="2133600" cy="476100"/>
          </a:xfrm>
          <a:prstGeom prst="rect">
            <a:avLst/>
          </a:prstGeom>
        </p:spPr>
        <p:txBody>
          <a:bodyPr anchorCtr="0" anchor="t"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0" y="76200"/>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Project Overview: Concept of Operation</a:t>
            </a:r>
            <a:endParaRPr/>
          </a:p>
        </p:txBody>
      </p:sp>
      <p:sp>
        <p:nvSpPr>
          <p:cNvPr id="167" name="Shape 167"/>
          <p:cNvSpPr txBox="1"/>
          <p:nvPr>
            <p:ph idx="1" type="body"/>
          </p:nvPr>
        </p:nvSpPr>
        <p:spPr>
          <a:xfrm>
            <a:off x="0" y="1341437"/>
            <a:ext cx="8229600" cy="4526100"/>
          </a:xfrm>
          <a:prstGeom prst="rect">
            <a:avLst/>
          </a:prstGeom>
        </p:spPr>
        <p:txBody>
          <a:bodyPr anchorCtr="0" anchor="t" bIns="91425" lIns="91425" spcFirstLastPara="1" rIns="91425" wrap="square" tIns="91425">
            <a:noAutofit/>
          </a:bodyPr>
          <a:lstStyle/>
          <a:p>
            <a:pPr indent="0" lvl="0" marL="0">
              <a:lnSpc>
                <a:spcPct val="115000"/>
              </a:lnSpc>
              <a:spcBef>
                <a:spcPts val="700"/>
              </a:spcBef>
              <a:spcAft>
                <a:spcPts val="0"/>
              </a:spcAft>
              <a:buClr>
                <a:schemeClr val="dk1"/>
              </a:buClr>
              <a:buSzPts val="1100"/>
              <a:buFont typeface="Arial"/>
              <a:buNone/>
            </a:pPr>
            <a:r>
              <a:rPr lang="en-US" sz="1800"/>
              <a:t>•Main CPU will provide a vector containing desired orientation of RoboSub and desired velocities.</a:t>
            </a:r>
            <a:endParaRPr sz="1800"/>
          </a:p>
          <a:p>
            <a:pPr indent="0" lvl="0" marL="0">
              <a:lnSpc>
                <a:spcPct val="115000"/>
              </a:lnSpc>
              <a:spcBef>
                <a:spcPts val="700"/>
              </a:spcBef>
              <a:spcAft>
                <a:spcPts val="0"/>
              </a:spcAft>
              <a:buClr>
                <a:schemeClr val="dk1"/>
              </a:buClr>
              <a:buSzPts val="1100"/>
              <a:buFont typeface="Arial"/>
              <a:buNone/>
            </a:pPr>
            <a:r>
              <a:rPr lang="en-US" sz="1800"/>
              <a:t>•Navigation system will calculate a time optimal path using the desired vector and data provided by two inertial measurement units (IMU)s and one Doppler Velocity Logger (DVL), then feed information to the control systems to maneuver appropriately.</a:t>
            </a:r>
            <a:endParaRPr sz="1800"/>
          </a:p>
          <a:p>
            <a:pPr indent="0" lvl="0" marL="0" rtl="0">
              <a:lnSpc>
                <a:spcPct val="115000"/>
              </a:lnSpc>
              <a:spcBef>
                <a:spcPts val="700"/>
              </a:spcBef>
              <a:spcAft>
                <a:spcPts val="0"/>
              </a:spcAft>
              <a:buNone/>
            </a:pPr>
            <a:r>
              <a:rPr lang="en-US" sz="1800"/>
              <a:t>•Power Systems will provide current and voltage requirements to all systems, including Controls, CPU, Sensors, Hydrophones, Camera, and Motor systems</a:t>
            </a:r>
            <a:endParaRPr sz="1800"/>
          </a:p>
          <a:p>
            <a:pPr indent="0" lvl="0" marL="0" rtl="0">
              <a:lnSpc>
                <a:spcPct val="115000"/>
              </a:lnSpc>
              <a:spcBef>
                <a:spcPts val="700"/>
              </a:spcBef>
              <a:spcAft>
                <a:spcPts val="0"/>
              </a:spcAft>
              <a:buClr>
                <a:schemeClr val="dk1"/>
              </a:buClr>
              <a:buSzPts val="1100"/>
              <a:buFont typeface="Arial"/>
              <a:buNone/>
            </a:pPr>
            <a:r>
              <a:rPr lang="en-US" sz="1800"/>
              <a:t>•Power Systems will be shut down motor operations when the kill switch is activated</a:t>
            </a:r>
            <a:endParaRPr sz="1800"/>
          </a:p>
        </p:txBody>
      </p:sp>
      <p:sp>
        <p:nvSpPr>
          <p:cNvPr id="168" name="Shape 168"/>
          <p:cNvSpPr txBox="1"/>
          <p:nvPr>
            <p:ph idx="12" type="sldNum"/>
          </p:nvPr>
        </p:nvSpPr>
        <p:spPr>
          <a:xfrm>
            <a:off x="3505200" y="6347460"/>
            <a:ext cx="2133600" cy="476100"/>
          </a:xfrm>
          <a:prstGeom prst="rect">
            <a:avLst/>
          </a:prstGeom>
        </p:spPr>
        <p:txBody>
          <a:bodyPr anchorCtr="0" anchor="t"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0" y="76200"/>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solidFill>
                  <a:schemeClr val="dk1"/>
                </a:solidFill>
              </a:rPr>
              <a:t>Project Overview: Success Criteria</a:t>
            </a:r>
            <a:endParaRPr/>
          </a:p>
        </p:txBody>
      </p:sp>
      <p:sp>
        <p:nvSpPr>
          <p:cNvPr id="175" name="Shape 175"/>
          <p:cNvSpPr txBox="1"/>
          <p:nvPr>
            <p:ph idx="1" type="body"/>
          </p:nvPr>
        </p:nvSpPr>
        <p:spPr>
          <a:xfrm>
            <a:off x="0" y="1341437"/>
            <a:ext cx="8229600" cy="4526100"/>
          </a:xfrm>
          <a:prstGeom prst="rect">
            <a:avLst/>
          </a:prstGeom>
        </p:spPr>
        <p:txBody>
          <a:bodyPr anchorCtr="0" anchor="t" bIns="91425" lIns="91425" spcFirstLastPara="1" rIns="91425" wrap="square" tIns="91425">
            <a:noAutofit/>
          </a:bodyPr>
          <a:lstStyle/>
          <a:p>
            <a:pPr indent="0" lvl="0" marL="0" rtl="0">
              <a:lnSpc>
                <a:spcPct val="115000"/>
              </a:lnSpc>
              <a:spcBef>
                <a:spcPts val="600"/>
              </a:spcBef>
              <a:spcAft>
                <a:spcPts val="0"/>
              </a:spcAft>
              <a:buClr>
                <a:schemeClr val="dk1"/>
              </a:buClr>
              <a:buSzPts val="1100"/>
              <a:buFont typeface="Arial"/>
              <a:buNone/>
            </a:pPr>
            <a:r>
              <a:rPr lang="en-US" sz="1900"/>
              <a:t>Minimum Success Criteria:</a:t>
            </a:r>
            <a:endParaRPr sz="1900"/>
          </a:p>
          <a:p>
            <a:pPr indent="0" lvl="0" marL="0" rtl="0">
              <a:lnSpc>
                <a:spcPct val="115000"/>
              </a:lnSpc>
              <a:spcBef>
                <a:spcPts val="700"/>
              </a:spcBef>
              <a:spcAft>
                <a:spcPts val="0"/>
              </a:spcAft>
              <a:buClr>
                <a:schemeClr val="dk1"/>
              </a:buClr>
              <a:buSzPts val="1100"/>
              <a:buFont typeface="Arial"/>
              <a:buNone/>
            </a:pPr>
            <a:r>
              <a:rPr lang="en-US" sz="1900"/>
              <a:t>•Navigation system will be able to provide time optimal paths to the control system</a:t>
            </a:r>
            <a:endParaRPr sz="1900"/>
          </a:p>
          <a:p>
            <a:pPr indent="0" lvl="0" marL="0" rtl="0">
              <a:lnSpc>
                <a:spcPct val="115000"/>
              </a:lnSpc>
              <a:spcBef>
                <a:spcPts val="700"/>
              </a:spcBef>
              <a:spcAft>
                <a:spcPts val="0"/>
              </a:spcAft>
              <a:buClr>
                <a:schemeClr val="dk1"/>
              </a:buClr>
              <a:buSzPts val="1100"/>
              <a:buFont typeface="Arial"/>
              <a:buNone/>
            </a:pPr>
            <a:r>
              <a:rPr lang="en-US" sz="1900"/>
              <a:t>•PID control of all motors for stability and maneuvering</a:t>
            </a:r>
            <a:endParaRPr sz="1900"/>
          </a:p>
          <a:p>
            <a:pPr indent="0" lvl="0" marL="0" rtl="0">
              <a:lnSpc>
                <a:spcPct val="115000"/>
              </a:lnSpc>
              <a:spcBef>
                <a:spcPts val="700"/>
              </a:spcBef>
              <a:spcAft>
                <a:spcPts val="0"/>
              </a:spcAft>
              <a:buClr>
                <a:schemeClr val="dk1"/>
              </a:buClr>
              <a:buSzPts val="1100"/>
              <a:buFont typeface="Arial"/>
              <a:buNone/>
            </a:pPr>
            <a:r>
              <a:rPr lang="en-US" sz="1900"/>
              <a:t>•Uninterrupted power provided to all systems while the kill switch is disabled</a:t>
            </a:r>
            <a:endParaRPr sz="1900"/>
          </a:p>
          <a:p>
            <a:pPr indent="0" lvl="0" marL="0" rtl="0">
              <a:lnSpc>
                <a:spcPct val="115000"/>
              </a:lnSpc>
              <a:spcBef>
                <a:spcPts val="700"/>
              </a:spcBef>
              <a:spcAft>
                <a:spcPts val="0"/>
              </a:spcAft>
              <a:buClr>
                <a:schemeClr val="dk1"/>
              </a:buClr>
              <a:buSzPts val="1100"/>
              <a:buFont typeface="Arial"/>
              <a:buNone/>
            </a:pPr>
            <a:r>
              <a:rPr lang="en-US" sz="1900"/>
              <a:t>•Motor operations stopped when kill switch is enabled</a:t>
            </a:r>
            <a:endParaRPr sz="1900"/>
          </a:p>
          <a:p>
            <a:pPr indent="0" lvl="0" marL="0" rtl="0">
              <a:lnSpc>
                <a:spcPct val="115000"/>
              </a:lnSpc>
              <a:spcBef>
                <a:spcPts val="700"/>
              </a:spcBef>
              <a:spcAft>
                <a:spcPts val="0"/>
              </a:spcAft>
              <a:buClr>
                <a:schemeClr val="dk1"/>
              </a:buClr>
              <a:buSzPts val="1100"/>
              <a:buFont typeface="Arial"/>
              <a:buNone/>
            </a:pPr>
            <a:r>
              <a:rPr lang="en-US" sz="1900"/>
              <a:t>•Backplane distributes power and communications lines throughout the vehicle</a:t>
            </a:r>
            <a:endParaRPr sz="1900"/>
          </a:p>
        </p:txBody>
      </p:sp>
      <p:sp>
        <p:nvSpPr>
          <p:cNvPr id="176" name="Shape 176"/>
          <p:cNvSpPr txBox="1"/>
          <p:nvPr>
            <p:ph idx="12" type="sldNum"/>
          </p:nvPr>
        </p:nvSpPr>
        <p:spPr>
          <a:xfrm>
            <a:off x="3505200" y="6347460"/>
            <a:ext cx="2133600" cy="476100"/>
          </a:xfrm>
          <a:prstGeom prst="rect">
            <a:avLst/>
          </a:prstGeom>
        </p:spPr>
        <p:txBody>
          <a:bodyPr anchorCtr="0" anchor="t"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