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88950" y="3133300"/>
            <a:ext cx="3501250" cy="1837550"/>
            <a:chOff x="109725" y="1652975"/>
            <a:chExt cx="3501250" cy="1837550"/>
          </a:xfrm>
        </p:grpSpPr>
        <p:sp>
          <p:nvSpPr>
            <p:cNvPr id="55" name="Shape 55"/>
            <p:cNvSpPr/>
            <p:nvPr/>
          </p:nvSpPr>
          <p:spPr>
            <a:xfrm>
              <a:off x="109725" y="1652975"/>
              <a:ext cx="3495900" cy="182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" name="Shape 56"/>
            <p:cNvCxnSpPr/>
            <p:nvPr/>
          </p:nvCxnSpPr>
          <p:spPr>
            <a:xfrm>
              <a:off x="125575" y="1663525"/>
              <a:ext cx="3485400" cy="180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flipH="1">
              <a:off x="125500" y="1663525"/>
              <a:ext cx="3485400" cy="182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Shape 58"/>
            <p:cNvSpPr txBox="1"/>
            <p:nvPr/>
          </p:nvSpPr>
          <p:spPr>
            <a:xfrm>
              <a:off x="1165975" y="1748025"/>
              <a:ext cx="14046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Robosub photo</a:t>
              </a:r>
              <a:endParaRPr/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3703394" y="3671850"/>
            <a:ext cx="2492487" cy="1299000"/>
            <a:chOff x="3703375" y="3671850"/>
            <a:chExt cx="2321400" cy="1299000"/>
          </a:xfrm>
        </p:grpSpPr>
        <p:sp>
          <p:nvSpPr>
            <p:cNvPr id="60" name="Shape 60"/>
            <p:cNvSpPr/>
            <p:nvPr/>
          </p:nvSpPr>
          <p:spPr>
            <a:xfrm>
              <a:off x="3703375" y="3671850"/>
              <a:ext cx="2321400" cy="12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3858328" y="3837425"/>
              <a:ext cx="2018700" cy="9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Controls description and maybe some images of stable pid control stuff</a:t>
              </a:r>
              <a:endParaRPr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91625" y="172650"/>
            <a:ext cx="3495900" cy="1299000"/>
            <a:chOff x="91625" y="172650"/>
            <a:chExt cx="3495900" cy="1299000"/>
          </a:xfrm>
        </p:grpSpPr>
        <p:sp>
          <p:nvSpPr>
            <p:cNvPr id="63" name="Shape 63"/>
            <p:cNvSpPr/>
            <p:nvPr/>
          </p:nvSpPr>
          <p:spPr>
            <a:xfrm>
              <a:off x="91625" y="172650"/>
              <a:ext cx="3495900" cy="12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453000" y="267700"/>
              <a:ext cx="2893800" cy="7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Robosub description of product/competition with photos of arena. </a:t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3703350" y="172653"/>
            <a:ext cx="5194200" cy="1299024"/>
            <a:chOff x="3703350" y="172650"/>
            <a:chExt cx="5194200" cy="1480200"/>
          </a:xfrm>
        </p:grpSpPr>
        <p:sp>
          <p:nvSpPr>
            <p:cNvPr id="66" name="Shape 66"/>
            <p:cNvSpPr/>
            <p:nvPr/>
          </p:nvSpPr>
          <p:spPr>
            <a:xfrm>
              <a:off x="3703350" y="172650"/>
              <a:ext cx="5194200" cy="14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4057925" y="235950"/>
              <a:ext cx="4227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Merge circuit description and picture (pcb design?)</a:t>
              </a:r>
              <a:endParaRPr/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91625" y="1652975"/>
            <a:ext cx="3495900" cy="1299000"/>
            <a:chOff x="91625" y="-1846225"/>
            <a:chExt cx="3495900" cy="1299000"/>
          </a:xfrm>
        </p:grpSpPr>
        <p:sp>
          <p:nvSpPr>
            <p:cNvPr id="69" name="Shape 69"/>
            <p:cNvSpPr/>
            <p:nvPr/>
          </p:nvSpPr>
          <p:spPr>
            <a:xfrm>
              <a:off x="91625" y="-1846225"/>
              <a:ext cx="3495900" cy="12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161850" y="-1781075"/>
              <a:ext cx="2893800" cy="7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Description of old issues that we are trying to solve </a:t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6404964" y="3671850"/>
            <a:ext cx="2492487" cy="1299000"/>
            <a:chOff x="3703375" y="3671850"/>
            <a:chExt cx="2321400" cy="1299000"/>
          </a:xfrm>
        </p:grpSpPr>
        <p:sp>
          <p:nvSpPr>
            <p:cNvPr id="72" name="Shape 72"/>
            <p:cNvSpPr/>
            <p:nvPr/>
          </p:nvSpPr>
          <p:spPr>
            <a:xfrm>
              <a:off x="3703375" y="3671850"/>
              <a:ext cx="2321400" cy="12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3858328" y="3837425"/>
              <a:ext cx="2018700" cy="9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Backplane stuff here</a:t>
              </a: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703350" y="1640728"/>
            <a:ext cx="5194200" cy="1858835"/>
            <a:chOff x="3703350" y="172650"/>
            <a:chExt cx="5194200" cy="1480200"/>
          </a:xfrm>
        </p:grpSpPr>
        <p:sp>
          <p:nvSpPr>
            <p:cNvPr id="75" name="Shape 75"/>
            <p:cNvSpPr/>
            <p:nvPr/>
          </p:nvSpPr>
          <p:spPr>
            <a:xfrm>
              <a:off x="3703350" y="172650"/>
              <a:ext cx="5194200" cy="14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4057925" y="235950"/>
              <a:ext cx="42270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Power conversion description and diagram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