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0B1Jrm2cVYiXtUV9UV250SnhRQm8/view" TargetMode="External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0B1Jrm2cVYiXtWk02Qklpa0tpX0k/view" TargetMode="External"/><Relationship Id="rId4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0B1Jrm2cVYiXtSHlobkY2OWFBZlk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0B1Jrm2cVYiXtWi1XXy1qX2VxVTQ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Test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V Conversion Test: Results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 level within desired  range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 capacity, insufficient.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Fails test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Switching MOSFET only rated for 8W.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19V test will fail for the same reason.  Circuits were built the same structure with different passive component values.  19V line requires higher power rating.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48V, 0.5A Conversion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G_20170222_104659.jp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 title="VID_20170222_104941.mp4">
            <a:hlinkClick r:id="rId3"/>
          </p:cNvPr>
          <p:cNvSpPr/>
          <p:nvPr/>
        </p:nvSpPr>
        <p:spPr>
          <a:xfrm>
            <a:off x="2286000" y="8572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48V, 0.5A Conversion, Results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capacity lower than expected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Voltage level lower than expected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48V, 1A Conversion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G_20170222_105444.jp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 title="VID_20170222_105730.mp4">
            <a:hlinkClick r:id="rId3"/>
          </p:cNvPr>
          <p:cNvSpPr/>
          <p:nvPr/>
        </p:nvSpPr>
        <p:spPr>
          <a:xfrm>
            <a:off x="2286000" y="8572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48V, 1A Conversion Circuit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 Output:  Below desired level, failed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 Output:	Insufficient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Overall:  Failed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20170222_102419.jp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5V Conversion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20170222_110023.jp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 title="VID_20170222_110118.mp4">
            <a:hlinkClick r:id="rId3"/>
          </p:cNvPr>
          <p:cNvSpPr/>
          <p:nvPr/>
        </p:nvSpPr>
        <p:spPr>
          <a:xfrm>
            <a:off x="2286000" y="8572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5V Conversion: Voltage and Current Testing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 output at desired level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 capacity above minimum design threshold.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Volt Conversion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G_20170222_102352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 title="VID_20170222_103758.mp4">
            <a:hlinkClick r:id="rId3"/>
          </p:cNvPr>
          <p:cNvSpPr/>
          <p:nvPr/>
        </p:nvSpPr>
        <p:spPr>
          <a:xfrm>
            <a:off x="2286000" y="8572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