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950025F-8276-4F3C-803F-FB33C60F53E8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B635441-15C6-41C8-9A02-BEE160F5B6E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41398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025F-8276-4F3C-803F-FB33C60F53E8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5441-15C6-41C8-9A02-BEE160F5B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84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025F-8276-4F3C-803F-FB33C60F53E8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5441-15C6-41C8-9A02-BEE160F5B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72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025F-8276-4F3C-803F-FB33C60F53E8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5441-15C6-41C8-9A02-BEE160F5B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3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50025F-8276-4F3C-803F-FB33C60F53E8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635441-15C6-41C8-9A02-BEE160F5B6E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14807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025F-8276-4F3C-803F-FB33C60F53E8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5441-15C6-41C8-9A02-BEE160F5B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06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025F-8276-4F3C-803F-FB33C60F53E8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5441-15C6-41C8-9A02-BEE160F5B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01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025F-8276-4F3C-803F-FB33C60F53E8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5441-15C6-41C8-9A02-BEE160F5B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9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025F-8276-4F3C-803F-FB33C60F53E8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5441-15C6-41C8-9A02-BEE160F5B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49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50025F-8276-4F3C-803F-FB33C60F53E8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635441-15C6-41C8-9A02-BEE160F5B6E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397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50025F-8276-4F3C-803F-FB33C60F53E8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635441-15C6-41C8-9A02-BEE160F5B6E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052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950025F-8276-4F3C-803F-FB33C60F53E8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B635441-15C6-41C8-9A02-BEE160F5B6E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48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3FA4E-DF8C-40B3-96A9-941346993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932777"/>
            <a:ext cx="8361229" cy="2098226"/>
          </a:xfrm>
        </p:spPr>
        <p:txBody>
          <a:bodyPr/>
          <a:lstStyle/>
          <a:p>
            <a:r>
              <a:rPr lang="ko-KR" altLang="en-US" dirty="0"/>
              <a:t>빈자리를 알려줘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47009F-0856-46C2-B860-042F4057C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스마트</a:t>
            </a:r>
            <a:r>
              <a:rPr lang="en-US" altLang="ko-KR" dirty="0"/>
              <a:t>IOT</a:t>
            </a:r>
            <a:r>
              <a:rPr lang="ko-KR" altLang="en-US" dirty="0"/>
              <a:t>학과</a:t>
            </a:r>
            <a:endParaRPr lang="en-US" altLang="ko-KR" dirty="0"/>
          </a:p>
          <a:p>
            <a:r>
              <a:rPr lang="en-US" altLang="ko-KR" dirty="0"/>
              <a:t>20125134</a:t>
            </a:r>
          </a:p>
          <a:p>
            <a:r>
              <a:rPr lang="ko-KR" altLang="en-US" dirty="0"/>
              <a:t>박재형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9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A903A-2737-4177-A825-11244227B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0727"/>
            <a:ext cx="9601200" cy="1006679"/>
          </a:xfrm>
        </p:spPr>
        <p:txBody>
          <a:bodyPr>
            <a:normAutofit/>
          </a:bodyPr>
          <a:lstStyle/>
          <a:p>
            <a:r>
              <a:rPr lang="ko-KR" altLang="en-US" sz="60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F3882-51C4-4BA0-8E8D-E654747A2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7406"/>
            <a:ext cx="9601200" cy="4499994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아이템 설명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프로그램 소스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향후 발전 계획</a:t>
            </a:r>
          </a:p>
        </p:txBody>
      </p:sp>
    </p:spTree>
    <p:extLst>
      <p:ext uri="{BB962C8B-B14F-4D97-AF65-F5344CB8AC3E}">
        <p14:creationId xmlns:p14="http://schemas.microsoft.com/office/powerpoint/2010/main" val="225655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84990-83AF-442D-B254-33E864DF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763" y="358630"/>
            <a:ext cx="9601200" cy="866163"/>
          </a:xfrm>
        </p:spPr>
        <p:txBody>
          <a:bodyPr/>
          <a:lstStyle/>
          <a:p>
            <a:r>
              <a:rPr lang="ko-KR" altLang="en-US" dirty="0"/>
              <a:t>아이템 설명</a:t>
            </a:r>
          </a:p>
        </p:txBody>
      </p:sp>
      <p:pic>
        <p:nvPicPr>
          <p:cNvPr id="1026" name="Picture 2" descr="ì¹´íì ëí ì´ë¯¸ì§ ê²ìê²°ê³¼">
            <a:extLst>
              <a:ext uri="{FF2B5EF4-FFF2-40B4-BE49-F238E27FC236}">
                <a16:creationId xmlns:a16="http://schemas.microsoft.com/office/drawing/2014/main" id="{27D6B6A1-71A4-4FDC-A324-5C984FF52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11" y="986275"/>
            <a:ext cx="56769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ìì ì ëí ì´ë¯¸ì§ ê²ìê²°ê³¼">
            <a:extLst>
              <a:ext uri="{FF2B5EF4-FFF2-40B4-BE49-F238E27FC236}">
                <a16:creationId xmlns:a16="http://schemas.microsoft.com/office/drawing/2014/main" id="{74A84011-150F-4393-8CD0-CED6C1F1A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148" y="2713326"/>
            <a:ext cx="4813693" cy="360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62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64D40-2E11-465E-8D0C-D3F741FB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262" y="291518"/>
            <a:ext cx="9601200" cy="773884"/>
          </a:xfrm>
        </p:spPr>
        <p:txBody>
          <a:bodyPr/>
          <a:lstStyle/>
          <a:p>
            <a:r>
              <a:rPr lang="ko-KR" altLang="en-US" dirty="0"/>
              <a:t>프로그램 소스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E2F563-F72E-4FA7-B833-7509D0E40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62" y="1065402"/>
            <a:ext cx="10850436" cy="498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0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64D40-2E11-465E-8D0C-D3F741FB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262" y="291518"/>
            <a:ext cx="9601200" cy="773884"/>
          </a:xfrm>
        </p:spPr>
        <p:txBody>
          <a:bodyPr/>
          <a:lstStyle/>
          <a:p>
            <a:r>
              <a:rPr lang="ko-KR" altLang="en-US" dirty="0"/>
              <a:t>프로그램 소스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00A020-524A-49A2-A00F-0E96F28B1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75" y="1065402"/>
            <a:ext cx="9402487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1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64D40-2E11-465E-8D0C-D3F741FB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262" y="291518"/>
            <a:ext cx="9601200" cy="773884"/>
          </a:xfrm>
        </p:spPr>
        <p:txBody>
          <a:bodyPr/>
          <a:lstStyle/>
          <a:p>
            <a:r>
              <a:rPr lang="ko-KR" altLang="en-US" dirty="0"/>
              <a:t>프로그램 소스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2B775B-B84C-4A21-9694-EC0E446B3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62" y="869032"/>
            <a:ext cx="10178629" cy="583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1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64D40-2E11-465E-8D0C-D3F741FB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262" y="291518"/>
            <a:ext cx="9601200" cy="773884"/>
          </a:xfrm>
        </p:spPr>
        <p:txBody>
          <a:bodyPr/>
          <a:lstStyle/>
          <a:p>
            <a:r>
              <a:rPr lang="ko-KR" altLang="en-US" dirty="0"/>
              <a:t>프로그램 소스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893932-C3DE-4046-B8C6-DDFEE997C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62" y="985741"/>
            <a:ext cx="10723927" cy="558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7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FEA52-D438-4D2D-9D9E-A139EFBE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262" y="249573"/>
            <a:ext cx="9601200" cy="933275"/>
          </a:xfrm>
        </p:spPr>
        <p:txBody>
          <a:bodyPr/>
          <a:lstStyle/>
          <a:p>
            <a:r>
              <a:rPr lang="ko-KR" altLang="en-US" dirty="0"/>
              <a:t>향후 발전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E9CD79-FEC5-426A-80B0-DE8A435A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82848"/>
            <a:ext cx="9601200" cy="4684552"/>
          </a:xfrm>
        </p:spPr>
        <p:txBody>
          <a:bodyPr>
            <a:normAutofit/>
          </a:bodyPr>
          <a:lstStyle/>
          <a:p>
            <a:r>
              <a:rPr lang="ko-KR" altLang="en-US" sz="3200" dirty="0" err="1"/>
              <a:t>웹디비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파이어베이스</a:t>
            </a:r>
            <a:r>
              <a:rPr lang="ko-KR" altLang="en-US" sz="3200" dirty="0"/>
              <a:t> 연동</a:t>
            </a:r>
            <a:endParaRPr lang="en-US" altLang="ko-KR" sz="3200" dirty="0"/>
          </a:p>
          <a:p>
            <a:r>
              <a:rPr lang="ko-KR" altLang="en-US" sz="3200" dirty="0"/>
              <a:t>화면 디자인 추가</a:t>
            </a:r>
            <a:endParaRPr lang="en-US" altLang="ko-KR" sz="3200" dirty="0"/>
          </a:p>
          <a:p>
            <a:r>
              <a:rPr lang="ko-KR" altLang="en-US" sz="3200" dirty="0"/>
              <a:t>좀더 구체화 된 회원가입</a:t>
            </a:r>
            <a:endParaRPr lang="en-US" altLang="ko-KR" sz="3200" dirty="0"/>
          </a:p>
          <a:p>
            <a:r>
              <a:rPr lang="ko-KR" altLang="en-US" sz="3200" dirty="0"/>
              <a:t>예약시간 확인 구체화</a:t>
            </a:r>
            <a:endParaRPr lang="en-US" altLang="ko-KR" sz="32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https://youtu.be/dJ3k_LJaWT8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05982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27</TotalTime>
  <Words>51</Words>
  <Application>Microsoft Office PowerPoint</Application>
  <PresentationFormat>와이드스크린</PresentationFormat>
  <Paragraphs>22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자르기</vt:lpstr>
      <vt:lpstr>빈자리를 알려줘</vt:lpstr>
      <vt:lpstr>목차</vt:lpstr>
      <vt:lpstr>아이템 설명</vt:lpstr>
      <vt:lpstr>프로그램 소스</vt:lpstr>
      <vt:lpstr>프로그램 소스</vt:lpstr>
      <vt:lpstr>프로그램 소스</vt:lpstr>
      <vt:lpstr>프로그램 소스</vt:lpstr>
      <vt:lpstr>향후 발전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빈자리를 알려줘</dc:title>
  <dc:creator>재형 박</dc:creator>
  <cp:lastModifiedBy>재형 박</cp:lastModifiedBy>
  <cp:revision>4</cp:revision>
  <dcterms:created xsi:type="dcterms:W3CDTF">2018-12-02T15:44:36Z</dcterms:created>
  <dcterms:modified xsi:type="dcterms:W3CDTF">2018-12-02T16:12:17Z</dcterms:modified>
</cp:coreProperties>
</file>